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84" r:id="rId18"/>
    <p:sldId id="285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30" r:id="rId66"/>
    <p:sldId id="331" r:id="rId67"/>
    <p:sldId id="332" r:id="rId68"/>
    <p:sldId id="333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T MAKE" userId="1bf0b19fd3cee7b2" providerId="LiveId" clId="{E0EFACFA-B95D-4733-8674-BB285E4688A9}"/>
    <pc:docChg chg="undo redo custSel addSld delSld modSld">
      <pc:chgData name="BRYANT MAKE" userId="1bf0b19fd3cee7b2" providerId="LiveId" clId="{E0EFACFA-B95D-4733-8674-BB285E4688A9}" dt="2023-09-07T16:08:13.186" v="7949" actId="20577"/>
      <pc:docMkLst>
        <pc:docMk/>
      </pc:docMkLst>
      <pc:sldChg chg="addSp delSp modSp new mod">
        <pc:chgData name="BRYANT MAKE" userId="1bf0b19fd3cee7b2" providerId="LiveId" clId="{E0EFACFA-B95D-4733-8674-BB285E4688A9}" dt="2023-09-07T16:08:13.186" v="7949" actId="20577"/>
        <pc:sldMkLst>
          <pc:docMk/>
          <pc:sldMk cId="110595090" sldId="256"/>
        </pc:sldMkLst>
        <pc:spChg chg="del">
          <ac:chgData name="BRYANT MAKE" userId="1bf0b19fd3cee7b2" providerId="LiveId" clId="{E0EFACFA-B95D-4733-8674-BB285E4688A9}" dt="2023-08-02T02:04:04.445" v="1" actId="478"/>
          <ac:spMkLst>
            <pc:docMk/>
            <pc:sldMk cId="110595090" sldId="256"/>
            <ac:spMk id="2" creationId="{4A555848-D0D4-443B-8FCA-B707B291FA42}"/>
          </ac:spMkLst>
        </pc:spChg>
        <pc:spChg chg="del">
          <ac:chgData name="BRYANT MAKE" userId="1bf0b19fd3cee7b2" providerId="LiveId" clId="{E0EFACFA-B95D-4733-8674-BB285E4688A9}" dt="2023-08-02T02:04:04.445" v="1" actId="478"/>
          <ac:spMkLst>
            <pc:docMk/>
            <pc:sldMk cId="110595090" sldId="256"/>
            <ac:spMk id="3" creationId="{EF51B7A7-7315-48A9-B199-7948EECEDC97}"/>
          </ac:spMkLst>
        </pc:spChg>
        <pc:spChg chg="add mod">
          <ac:chgData name="BRYANT MAKE" userId="1bf0b19fd3cee7b2" providerId="LiveId" clId="{E0EFACFA-B95D-4733-8674-BB285E4688A9}" dt="2023-09-07T16:08:13.186" v="7949" actId="20577"/>
          <ac:spMkLst>
            <pc:docMk/>
            <pc:sldMk cId="110595090" sldId="256"/>
            <ac:spMk id="4" creationId="{13D45898-EAD4-491A-AC69-00D7026C18DE}"/>
          </ac:spMkLst>
        </pc:spChg>
        <pc:spChg chg="add mod">
          <ac:chgData name="BRYANT MAKE" userId="1bf0b19fd3cee7b2" providerId="LiveId" clId="{E0EFACFA-B95D-4733-8674-BB285E4688A9}" dt="2023-08-02T02:04:17.386" v="31" actId="20577"/>
          <ac:spMkLst>
            <pc:docMk/>
            <pc:sldMk cId="110595090" sldId="256"/>
            <ac:spMk id="5" creationId="{DEBFF3F1-55C6-4051-8FB2-8579B5083122}"/>
          </ac:spMkLst>
        </pc:spChg>
      </pc:sldChg>
      <pc:sldChg chg="addSp delSp modSp new mod">
        <pc:chgData name="BRYANT MAKE" userId="1bf0b19fd3cee7b2" providerId="LiveId" clId="{E0EFACFA-B95D-4733-8674-BB285E4688A9}" dt="2023-08-02T02:08:50.685" v="154" actId="20577"/>
        <pc:sldMkLst>
          <pc:docMk/>
          <pc:sldMk cId="1472100168" sldId="257"/>
        </pc:sldMkLst>
        <pc:spChg chg="del">
          <ac:chgData name="BRYANT MAKE" userId="1bf0b19fd3cee7b2" providerId="LiveId" clId="{E0EFACFA-B95D-4733-8674-BB285E4688A9}" dt="2023-08-02T02:04:23.337" v="33" actId="478"/>
          <ac:spMkLst>
            <pc:docMk/>
            <pc:sldMk cId="1472100168" sldId="257"/>
            <ac:spMk id="2" creationId="{7F5DD2B0-0BE5-49E8-9D43-FD1496393D61}"/>
          </ac:spMkLst>
        </pc:spChg>
        <pc:spChg chg="del">
          <ac:chgData name="BRYANT MAKE" userId="1bf0b19fd3cee7b2" providerId="LiveId" clId="{E0EFACFA-B95D-4733-8674-BB285E4688A9}" dt="2023-08-02T02:04:23.337" v="33" actId="478"/>
          <ac:spMkLst>
            <pc:docMk/>
            <pc:sldMk cId="1472100168" sldId="257"/>
            <ac:spMk id="3" creationId="{065781E9-8168-4ABE-82FF-2A0E273C1D32}"/>
          </ac:spMkLst>
        </pc:spChg>
        <pc:spChg chg="add mod">
          <ac:chgData name="BRYANT MAKE" userId="1bf0b19fd3cee7b2" providerId="LiveId" clId="{E0EFACFA-B95D-4733-8674-BB285E4688A9}" dt="2023-08-02T02:05:50.980" v="47" actId="20577"/>
          <ac:spMkLst>
            <pc:docMk/>
            <pc:sldMk cId="1472100168" sldId="257"/>
            <ac:spMk id="4" creationId="{CBB174D7-3EF6-4955-92EF-569191E4AE8A}"/>
          </ac:spMkLst>
        </pc:spChg>
        <pc:spChg chg="add mod">
          <ac:chgData name="BRYANT MAKE" userId="1bf0b19fd3cee7b2" providerId="LiveId" clId="{E0EFACFA-B95D-4733-8674-BB285E4688A9}" dt="2023-08-02T02:08:50.685" v="154" actId="20577"/>
          <ac:spMkLst>
            <pc:docMk/>
            <pc:sldMk cId="1472100168" sldId="257"/>
            <ac:spMk id="5" creationId="{26C121EB-7378-4DDF-8DC3-D93016A0B7EB}"/>
          </ac:spMkLst>
        </pc:spChg>
        <pc:picChg chg="add mod">
          <ac:chgData name="BRYANT MAKE" userId="1bf0b19fd3cee7b2" providerId="LiveId" clId="{E0EFACFA-B95D-4733-8674-BB285E4688A9}" dt="2023-08-02T02:06:08.795" v="48" actId="1076"/>
          <ac:picMkLst>
            <pc:docMk/>
            <pc:sldMk cId="1472100168" sldId="257"/>
            <ac:picMk id="1026" creationId="{C2C4E887-843C-4A40-8F5E-C8B72E85EE38}"/>
          </ac:picMkLst>
        </pc:picChg>
      </pc:sldChg>
      <pc:sldChg chg="addSp delSp modSp new mod">
        <pc:chgData name="BRYANT MAKE" userId="1bf0b19fd3cee7b2" providerId="LiveId" clId="{E0EFACFA-B95D-4733-8674-BB285E4688A9}" dt="2023-08-02T02:12:40.282" v="273" actId="1076"/>
        <pc:sldMkLst>
          <pc:docMk/>
          <pc:sldMk cId="218722793" sldId="258"/>
        </pc:sldMkLst>
        <pc:spChg chg="del">
          <ac:chgData name="BRYANT MAKE" userId="1bf0b19fd3cee7b2" providerId="LiveId" clId="{E0EFACFA-B95D-4733-8674-BB285E4688A9}" dt="2023-08-02T02:08:56.642" v="156" actId="478"/>
          <ac:spMkLst>
            <pc:docMk/>
            <pc:sldMk cId="218722793" sldId="258"/>
            <ac:spMk id="2" creationId="{FF019DC8-9684-47AF-8DB4-BC1396B80074}"/>
          </ac:spMkLst>
        </pc:spChg>
        <pc:spChg chg="del">
          <ac:chgData name="BRYANT MAKE" userId="1bf0b19fd3cee7b2" providerId="LiveId" clId="{E0EFACFA-B95D-4733-8674-BB285E4688A9}" dt="2023-08-02T02:08:56.642" v="156" actId="478"/>
          <ac:spMkLst>
            <pc:docMk/>
            <pc:sldMk cId="218722793" sldId="258"/>
            <ac:spMk id="3" creationId="{60560404-9BF0-407F-90B1-495060F68D93}"/>
          </ac:spMkLst>
        </pc:spChg>
        <pc:spChg chg="add mod">
          <ac:chgData name="BRYANT MAKE" userId="1bf0b19fd3cee7b2" providerId="LiveId" clId="{E0EFACFA-B95D-4733-8674-BB285E4688A9}" dt="2023-08-02T02:09:08.154" v="176" actId="14100"/>
          <ac:spMkLst>
            <pc:docMk/>
            <pc:sldMk cId="218722793" sldId="258"/>
            <ac:spMk id="4" creationId="{AA33F5C5-227D-48B3-A992-A31FE56867E9}"/>
          </ac:spMkLst>
        </pc:spChg>
        <pc:spChg chg="add mod">
          <ac:chgData name="BRYANT MAKE" userId="1bf0b19fd3cee7b2" providerId="LiveId" clId="{E0EFACFA-B95D-4733-8674-BB285E4688A9}" dt="2023-08-02T02:12:40.282" v="273" actId="1076"/>
          <ac:spMkLst>
            <pc:docMk/>
            <pc:sldMk cId="218722793" sldId="258"/>
            <ac:spMk id="5" creationId="{71088E58-CCB9-4770-8FA4-41BB2BEECCC9}"/>
          </ac:spMkLst>
        </pc:spChg>
        <pc:picChg chg="add mod">
          <ac:chgData name="BRYANT MAKE" userId="1bf0b19fd3cee7b2" providerId="LiveId" clId="{E0EFACFA-B95D-4733-8674-BB285E4688A9}" dt="2023-08-02T02:09:40.636" v="183" actId="14100"/>
          <ac:picMkLst>
            <pc:docMk/>
            <pc:sldMk cId="218722793" sldId="258"/>
            <ac:picMk id="2050" creationId="{95DC9792-54A2-4D53-B5AB-066D4DEE21A1}"/>
          </ac:picMkLst>
        </pc:picChg>
      </pc:sldChg>
      <pc:sldChg chg="addSp delSp modSp new mod">
        <pc:chgData name="BRYANT MAKE" userId="1bf0b19fd3cee7b2" providerId="LiveId" clId="{E0EFACFA-B95D-4733-8674-BB285E4688A9}" dt="2023-08-02T02:15:37.401" v="334" actId="14100"/>
        <pc:sldMkLst>
          <pc:docMk/>
          <pc:sldMk cId="3451133036" sldId="259"/>
        </pc:sldMkLst>
        <pc:spChg chg="del">
          <ac:chgData name="BRYANT MAKE" userId="1bf0b19fd3cee7b2" providerId="LiveId" clId="{E0EFACFA-B95D-4733-8674-BB285E4688A9}" dt="2023-08-02T02:13:46.484" v="275" actId="478"/>
          <ac:spMkLst>
            <pc:docMk/>
            <pc:sldMk cId="3451133036" sldId="259"/>
            <ac:spMk id="2" creationId="{995B79B7-E040-47A4-93A8-802C4474A43E}"/>
          </ac:spMkLst>
        </pc:spChg>
        <pc:spChg chg="del">
          <ac:chgData name="BRYANT MAKE" userId="1bf0b19fd3cee7b2" providerId="LiveId" clId="{E0EFACFA-B95D-4733-8674-BB285E4688A9}" dt="2023-08-02T02:13:46.484" v="275" actId="478"/>
          <ac:spMkLst>
            <pc:docMk/>
            <pc:sldMk cId="3451133036" sldId="259"/>
            <ac:spMk id="3" creationId="{E43DF01D-B5FC-4CE0-B701-B1ACD1CC7552}"/>
          </ac:spMkLst>
        </pc:spChg>
        <pc:spChg chg="add mod">
          <ac:chgData name="BRYANT MAKE" userId="1bf0b19fd3cee7b2" providerId="LiveId" clId="{E0EFACFA-B95D-4733-8674-BB285E4688A9}" dt="2023-08-02T02:13:56.564" v="296" actId="20577"/>
          <ac:spMkLst>
            <pc:docMk/>
            <pc:sldMk cId="3451133036" sldId="259"/>
            <ac:spMk id="4" creationId="{485D51A1-C070-4401-AF73-30F9473506FC}"/>
          </ac:spMkLst>
        </pc:spChg>
        <pc:spChg chg="add del mod">
          <ac:chgData name="BRYANT MAKE" userId="1bf0b19fd3cee7b2" providerId="LiveId" clId="{E0EFACFA-B95D-4733-8674-BB285E4688A9}" dt="2023-08-02T02:13:58.468" v="298"/>
          <ac:spMkLst>
            <pc:docMk/>
            <pc:sldMk cId="3451133036" sldId="259"/>
            <ac:spMk id="5" creationId="{35E45304-7EA4-4E50-8C06-D056F8B32FFF}"/>
          </ac:spMkLst>
        </pc:spChg>
        <pc:spChg chg="add del mod">
          <ac:chgData name="BRYANT MAKE" userId="1bf0b19fd3cee7b2" providerId="LiveId" clId="{E0EFACFA-B95D-4733-8674-BB285E4688A9}" dt="2023-08-02T02:14:02.215" v="300"/>
          <ac:spMkLst>
            <pc:docMk/>
            <pc:sldMk cId="3451133036" sldId="259"/>
            <ac:spMk id="6" creationId="{6FCF2EDE-EA46-43BA-B0F2-3F108404AC21}"/>
          </ac:spMkLst>
        </pc:spChg>
        <pc:spChg chg="add del mod">
          <ac:chgData name="BRYANT MAKE" userId="1bf0b19fd3cee7b2" providerId="LiveId" clId="{E0EFACFA-B95D-4733-8674-BB285E4688A9}" dt="2023-08-02T02:14:06.371" v="302"/>
          <ac:spMkLst>
            <pc:docMk/>
            <pc:sldMk cId="3451133036" sldId="259"/>
            <ac:spMk id="7" creationId="{6855031E-8B04-4005-B8E8-2A218317AA09}"/>
          </ac:spMkLst>
        </pc:spChg>
        <pc:spChg chg="add mod">
          <ac:chgData name="BRYANT MAKE" userId="1bf0b19fd3cee7b2" providerId="LiveId" clId="{E0EFACFA-B95D-4733-8674-BB285E4688A9}" dt="2023-08-02T02:15:16.089" v="319" actId="1076"/>
          <ac:spMkLst>
            <pc:docMk/>
            <pc:sldMk cId="3451133036" sldId="259"/>
            <ac:spMk id="8" creationId="{296384F2-FD31-4CAA-879B-BF190A8BD3EC}"/>
          </ac:spMkLst>
        </pc:spChg>
        <pc:spChg chg="add mod">
          <ac:chgData name="BRYANT MAKE" userId="1bf0b19fd3cee7b2" providerId="LiveId" clId="{E0EFACFA-B95D-4733-8674-BB285E4688A9}" dt="2023-08-02T02:15:37.401" v="334" actId="14100"/>
          <ac:spMkLst>
            <pc:docMk/>
            <pc:sldMk cId="3451133036" sldId="259"/>
            <ac:spMk id="11" creationId="{A428A3C0-F1FD-4ED9-BD7F-B6D82D6D999B}"/>
          </ac:spMkLst>
        </pc:spChg>
        <pc:grpChg chg="add mod">
          <ac:chgData name="BRYANT MAKE" userId="1bf0b19fd3cee7b2" providerId="LiveId" clId="{E0EFACFA-B95D-4733-8674-BB285E4688A9}" dt="2023-08-02T02:15:04.774" v="316" actId="164"/>
          <ac:grpSpMkLst>
            <pc:docMk/>
            <pc:sldMk cId="3451133036" sldId="259"/>
            <ac:grpSpMk id="9" creationId="{788F3021-AC2B-4B77-9842-5B53B9074B9D}"/>
          </ac:grpSpMkLst>
        </pc:grpChg>
        <pc:grpChg chg="add mod">
          <ac:chgData name="BRYANT MAKE" userId="1bf0b19fd3cee7b2" providerId="LiveId" clId="{E0EFACFA-B95D-4733-8674-BB285E4688A9}" dt="2023-08-02T02:15:16.089" v="319" actId="1076"/>
          <ac:grpSpMkLst>
            <pc:docMk/>
            <pc:sldMk cId="3451133036" sldId="259"/>
            <ac:grpSpMk id="10" creationId="{DD4A598F-FF0B-4F78-B7CF-1D7527D67285}"/>
          </ac:grpSpMkLst>
        </pc:grpChg>
        <pc:picChg chg="add mod">
          <ac:chgData name="BRYANT MAKE" userId="1bf0b19fd3cee7b2" providerId="LiveId" clId="{E0EFACFA-B95D-4733-8674-BB285E4688A9}" dt="2023-08-02T02:15:16.089" v="319" actId="1076"/>
          <ac:picMkLst>
            <pc:docMk/>
            <pc:sldMk cId="3451133036" sldId="259"/>
            <ac:picMk id="3074" creationId="{55FB74A9-D492-4B3B-96D2-BA8B1DE843AF}"/>
          </ac:picMkLst>
        </pc:picChg>
      </pc:sldChg>
      <pc:sldChg chg="addSp delSp modSp new mod">
        <pc:chgData name="BRYANT MAKE" userId="1bf0b19fd3cee7b2" providerId="LiveId" clId="{E0EFACFA-B95D-4733-8674-BB285E4688A9}" dt="2023-08-02T02:22:34.267" v="460" actId="14100"/>
        <pc:sldMkLst>
          <pc:docMk/>
          <pc:sldMk cId="260170551" sldId="260"/>
        </pc:sldMkLst>
        <pc:spChg chg="del">
          <ac:chgData name="BRYANT MAKE" userId="1bf0b19fd3cee7b2" providerId="LiveId" clId="{E0EFACFA-B95D-4733-8674-BB285E4688A9}" dt="2023-08-02T02:15:50.549" v="336" actId="478"/>
          <ac:spMkLst>
            <pc:docMk/>
            <pc:sldMk cId="260170551" sldId="260"/>
            <ac:spMk id="2" creationId="{03351A81-5D6C-4831-808E-779831136839}"/>
          </ac:spMkLst>
        </pc:spChg>
        <pc:spChg chg="del">
          <ac:chgData name="BRYANT MAKE" userId="1bf0b19fd3cee7b2" providerId="LiveId" clId="{E0EFACFA-B95D-4733-8674-BB285E4688A9}" dt="2023-08-02T02:15:50.549" v="336" actId="478"/>
          <ac:spMkLst>
            <pc:docMk/>
            <pc:sldMk cId="260170551" sldId="260"/>
            <ac:spMk id="3" creationId="{665A196C-EE31-4260-B881-27513E4F07A1}"/>
          </ac:spMkLst>
        </pc:spChg>
        <pc:spChg chg="add mod">
          <ac:chgData name="BRYANT MAKE" userId="1bf0b19fd3cee7b2" providerId="LiveId" clId="{E0EFACFA-B95D-4733-8674-BB285E4688A9}" dt="2023-08-02T02:16:01.907" v="340" actId="14100"/>
          <ac:spMkLst>
            <pc:docMk/>
            <pc:sldMk cId="260170551" sldId="260"/>
            <ac:spMk id="4" creationId="{656635F0-FAB9-451E-B382-C2E21E95D4C3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5" creationId="{04BCAE83-A37A-4F85-8909-1E81964662EE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6" creationId="{AD685E21-16C7-4707-94C9-64D0699F34A0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7" creationId="{35F2C88B-59A3-40AB-8704-13C59E176B40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8" creationId="{42655A22-FC5F-44C9-9E9F-DF226819FDA5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9" creationId="{204A9823-D07D-4246-9E04-D48A44EE6E89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10" creationId="{AAB54C21-375E-4015-82A0-FD1CA5A2AD0D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11" creationId="{12F179F1-8F09-4B85-A171-C92D6D9ED516}"/>
          </ac:spMkLst>
        </pc:spChg>
        <pc:spChg chg="add mod">
          <ac:chgData name="BRYANT MAKE" userId="1bf0b19fd3cee7b2" providerId="LiveId" clId="{E0EFACFA-B95D-4733-8674-BB285E4688A9}" dt="2023-08-02T02:19:46.235" v="390" actId="1076"/>
          <ac:spMkLst>
            <pc:docMk/>
            <pc:sldMk cId="260170551" sldId="260"/>
            <ac:spMk id="12" creationId="{B29F2F34-52F1-4EBA-9D09-5D9B2F406416}"/>
          </ac:spMkLst>
        </pc:spChg>
        <pc:spChg chg="add mod">
          <ac:chgData name="BRYANT MAKE" userId="1bf0b19fd3cee7b2" providerId="LiveId" clId="{E0EFACFA-B95D-4733-8674-BB285E4688A9}" dt="2023-08-02T02:20:08.906" v="401" actId="1076"/>
          <ac:spMkLst>
            <pc:docMk/>
            <pc:sldMk cId="260170551" sldId="260"/>
            <ac:spMk id="45" creationId="{9593C311-05E9-4F38-957A-2A7794F69055}"/>
          </ac:spMkLst>
        </pc:spChg>
        <pc:spChg chg="add mod">
          <ac:chgData name="BRYANT MAKE" userId="1bf0b19fd3cee7b2" providerId="LiveId" clId="{E0EFACFA-B95D-4733-8674-BB285E4688A9}" dt="2023-08-02T02:20:21.669" v="410" actId="1076"/>
          <ac:spMkLst>
            <pc:docMk/>
            <pc:sldMk cId="260170551" sldId="260"/>
            <ac:spMk id="46" creationId="{96084E13-BEBF-4028-B29B-4739FEB86465}"/>
          </ac:spMkLst>
        </pc:spChg>
        <pc:spChg chg="add mod">
          <ac:chgData name="BRYANT MAKE" userId="1bf0b19fd3cee7b2" providerId="LiveId" clId="{E0EFACFA-B95D-4733-8674-BB285E4688A9}" dt="2023-08-02T02:21:13.818" v="429" actId="13822"/>
          <ac:spMkLst>
            <pc:docMk/>
            <pc:sldMk cId="260170551" sldId="260"/>
            <ac:spMk id="59" creationId="{912DA9D3-CC02-4093-98B1-305FC9FC4314}"/>
          </ac:spMkLst>
        </pc:spChg>
        <pc:spChg chg="add mod">
          <ac:chgData name="BRYANT MAKE" userId="1bf0b19fd3cee7b2" providerId="LiveId" clId="{E0EFACFA-B95D-4733-8674-BB285E4688A9}" dt="2023-08-02T02:21:53.460" v="445" actId="20577"/>
          <ac:spMkLst>
            <pc:docMk/>
            <pc:sldMk cId="260170551" sldId="260"/>
            <ac:spMk id="69" creationId="{36F946C7-1F13-42B8-84AD-B952B4B0F662}"/>
          </ac:spMkLst>
        </pc:spChg>
        <pc:spChg chg="add mod">
          <ac:chgData name="BRYANT MAKE" userId="1bf0b19fd3cee7b2" providerId="LiveId" clId="{E0EFACFA-B95D-4733-8674-BB285E4688A9}" dt="2023-08-02T02:22:04.999" v="449" actId="20577"/>
          <ac:spMkLst>
            <pc:docMk/>
            <pc:sldMk cId="260170551" sldId="260"/>
            <ac:spMk id="70" creationId="{E71BC972-4513-4741-AA9A-BC118C80A8B3}"/>
          </ac:spMkLst>
        </pc:spChg>
        <pc:spChg chg="add mod">
          <ac:chgData name="BRYANT MAKE" userId="1bf0b19fd3cee7b2" providerId="LiveId" clId="{E0EFACFA-B95D-4733-8674-BB285E4688A9}" dt="2023-08-02T02:22:25.659" v="457" actId="1076"/>
          <ac:spMkLst>
            <pc:docMk/>
            <pc:sldMk cId="260170551" sldId="260"/>
            <ac:spMk id="71" creationId="{974FEFC0-3FDB-4CCE-9320-2A416AAEBCCC}"/>
          </ac:spMkLst>
        </pc:sp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14" creationId="{7FED2548-DDF4-477F-BA3B-4A44D99C3C32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16" creationId="{D58D5FF9-C3EE-4DB7-AF82-5EB810C546CC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18" creationId="{3ED7AC06-9B13-4EA5-B18C-AFFF765D2CA2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20" creationId="{0DCCE04B-62DB-4D49-9815-2450FAFD4165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22" creationId="{AF0ADEE6-2D12-4E8F-B704-CE9A14962F54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24" creationId="{23FFCF97-4D86-4626-8451-C08CB1180AF0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26" creationId="{4A004DE4-EAD8-44BD-A400-8251639B447E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28" creationId="{D9C0300A-CA10-431D-A76A-9F3B4B87DC24}"/>
          </ac:cxnSpMkLst>
        </pc:cxnChg>
        <pc:cxnChg chg="add del mod">
          <ac:chgData name="BRYANT MAKE" userId="1bf0b19fd3cee7b2" providerId="LiveId" clId="{E0EFACFA-B95D-4733-8674-BB285E4688A9}" dt="2023-08-02T02:19:04.670" v="382" actId="11529"/>
          <ac:cxnSpMkLst>
            <pc:docMk/>
            <pc:sldMk cId="260170551" sldId="260"/>
            <ac:cxnSpMk id="30" creationId="{A933B4DB-14E1-40E6-95A2-C4E05EE567AB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32" creationId="{EBEF12FA-7659-425C-A166-F8F4EACBD9AC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34" creationId="{DF74C2D6-3E52-4159-B3D6-DA3A842A743A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36" creationId="{84B64C26-01E8-4017-BA5B-B1502EE11039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38" creationId="{E2744B5B-85F3-432F-9AD6-52AD76B9920B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40" creationId="{63FA0F9C-4445-4368-ACB2-6C1D05EA88DA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42" creationId="{3D55536F-CE39-43C0-86EE-7CC5B420A3AC}"/>
          </ac:cxnSpMkLst>
        </pc:cxnChg>
        <pc:cxnChg chg="add mod">
          <ac:chgData name="BRYANT MAKE" userId="1bf0b19fd3cee7b2" providerId="LiveId" clId="{E0EFACFA-B95D-4733-8674-BB285E4688A9}" dt="2023-08-02T02:19:46.235" v="390" actId="1076"/>
          <ac:cxnSpMkLst>
            <pc:docMk/>
            <pc:sldMk cId="260170551" sldId="260"/>
            <ac:cxnSpMk id="44" creationId="{0E6FE516-E8B5-4E3C-9E55-6388DCC8E634}"/>
          </ac:cxnSpMkLst>
        </pc:cxnChg>
        <pc:cxnChg chg="add">
          <ac:chgData name="BRYANT MAKE" userId="1bf0b19fd3cee7b2" providerId="LiveId" clId="{E0EFACFA-B95D-4733-8674-BB285E4688A9}" dt="2023-08-02T02:20:24.742" v="411" actId="11529"/>
          <ac:cxnSpMkLst>
            <pc:docMk/>
            <pc:sldMk cId="260170551" sldId="260"/>
            <ac:cxnSpMk id="48" creationId="{52570B4C-A494-4634-AAC3-7D9EA561E5B0}"/>
          </ac:cxnSpMkLst>
        </pc:cxnChg>
        <pc:cxnChg chg="add mod">
          <ac:chgData name="BRYANT MAKE" userId="1bf0b19fd3cee7b2" providerId="LiveId" clId="{E0EFACFA-B95D-4733-8674-BB285E4688A9}" dt="2023-08-02T02:20:31.071" v="413" actId="14100"/>
          <ac:cxnSpMkLst>
            <pc:docMk/>
            <pc:sldMk cId="260170551" sldId="260"/>
            <ac:cxnSpMk id="50" creationId="{A78EF9FB-7280-4B6F-B7B0-19412F3370E6}"/>
          </ac:cxnSpMkLst>
        </pc:cxnChg>
        <pc:cxnChg chg="add mod">
          <ac:chgData name="BRYANT MAKE" userId="1bf0b19fd3cee7b2" providerId="LiveId" clId="{E0EFACFA-B95D-4733-8674-BB285E4688A9}" dt="2023-08-02T02:20:36.847" v="415" actId="1076"/>
          <ac:cxnSpMkLst>
            <pc:docMk/>
            <pc:sldMk cId="260170551" sldId="260"/>
            <ac:cxnSpMk id="52" creationId="{6749436E-06D5-484E-B8AB-1C2762301324}"/>
          </ac:cxnSpMkLst>
        </pc:cxnChg>
        <pc:cxnChg chg="add mod">
          <ac:chgData name="BRYANT MAKE" userId="1bf0b19fd3cee7b2" providerId="LiveId" clId="{E0EFACFA-B95D-4733-8674-BB285E4688A9}" dt="2023-08-02T02:20:41.879" v="417" actId="1076"/>
          <ac:cxnSpMkLst>
            <pc:docMk/>
            <pc:sldMk cId="260170551" sldId="260"/>
            <ac:cxnSpMk id="53" creationId="{EAE2451E-B5EF-4C1C-823F-CBEC07753C9E}"/>
          </ac:cxnSpMkLst>
        </pc:cxnChg>
        <pc:cxnChg chg="add mod">
          <ac:chgData name="BRYANT MAKE" userId="1bf0b19fd3cee7b2" providerId="LiveId" clId="{E0EFACFA-B95D-4733-8674-BB285E4688A9}" dt="2023-08-02T02:20:45.738" v="419" actId="1076"/>
          <ac:cxnSpMkLst>
            <pc:docMk/>
            <pc:sldMk cId="260170551" sldId="260"/>
            <ac:cxnSpMk id="54" creationId="{4D15177E-C665-4901-8817-A9C72C9564BE}"/>
          </ac:cxnSpMkLst>
        </pc:cxnChg>
        <pc:cxnChg chg="add mod">
          <ac:chgData name="BRYANT MAKE" userId="1bf0b19fd3cee7b2" providerId="LiveId" clId="{E0EFACFA-B95D-4733-8674-BB285E4688A9}" dt="2023-08-02T02:20:53.721" v="421" actId="13822"/>
          <ac:cxnSpMkLst>
            <pc:docMk/>
            <pc:sldMk cId="260170551" sldId="260"/>
            <ac:cxnSpMk id="56" creationId="{360EBAB3-0AC5-4797-BC39-C9D7211864B8}"/>
          </ac:cxnSpMkLst>
        </pc:cxnChg>
        <pc:cxnChg chg="add mod">
          <ac:chgData name="BRYANT MAKE" userId="1bf0b19fd3cee7b2" providerId="LiveId" clId="{E0EFACFA-B95D-4733-8674-BB285E4688A9}" dt="2023-08-02T02:20:58.497" v="423" actId="1076"/>
          <ac:cxnSpMkLst>
            <pc:docMk/>
            <pc:sldMk cId="260170551" sldId="260"/>
            <ac:cxnSpMk id="57" creationId="{B2F4610B-7963-4682-B05E-BD56045CCA91}"/>
          </ac:cxnSpMkLst>
        </pc:cxnChg>
        <pc:cxnChg chg="add mod">
          <ac:chgData name="BRYANT MAKE" userId="1bf0b19fd3cee7b2" providerId="LiveId" clId="{E0EFACFA-B95D-4733-8674-BB285E4688A9}" dt="2023-08-02T02:21:02.532" v="425" actId="1076"/>
          <ac:cxnSpMkLst>
            <pc:docMk/>
            <pc:sldMk cId="260170551" sldId="260"/>
            <ac:cxnSpMk id="58" creationId="{1225F2BC-0240-4083-86A6-254430607D15}"/>
          </ac:cxnSpMkLst>
        </pc:cxnChg>
        <pc:cxnChg chg="add mod">
          <ac:chgData name="BRYANT MAKE" userId="1bf0b19fd3cee7b2" providerId="LiveId" clId="{E0EFACFA-B95D-4733-8674-BB285E4688A9}" dt="2023-08-02T02:21:28.292" v="432" actId="14100"/>
          <ac:cxnSpMkLst>
            <pc:docMk/>
            <pc:sldMk cId="260170551" sldId="260"/>
            <ac:cxnSpMk id="61" creationId="{E67F6161-BFEC-42AE-B88A-DC9F9A760500}"/>
          </ac:cxnSpMkLst>
        </pc:cxnChg>
        <pc:cxnChg chg="add">
          <ac:chgData name="BRYANT MAKE" userId="1bf0b19fd3cee7b2" providerId="LiveId" clId="{E0EFACFA-B95D-4733-8674-BB285E4688A9}" dt="2023-08-02T02:21:21.195" v="431" actId="11529"/>
          <ac:cxnSpMkLst>
            <pc:docMk/>
            <pc:sldMk cId="260170551" sldId="260"/>
            <ac:cxnSpMk id="63" creationId="{14EEEDDA-7076-4DF0-A202-5F69B64E0C63}"/>
          </ac:cxnSpMkLst>
        </pc:cxnChg>
        <pc:cxnChg chg="add mod">
          <ac:chgData name="BRYANT MAKE" userId="1bf0b19fd3cee7b2" providerId="LiveId" clId="{E0EFACFA-B95D-4733-8674-BB285E4688A9}" dt="2023-08-02T02:21:36.677" v="435" actId="14100"/>
          <ac:cxnSpMkLst>
            <pc:docMk/>
            <pc:sldMk cId="260170551" sldId="260"/>
            <ac:cxnSpMk id="66" creationId="{2612D23F-D15A-48D8-B1D6-3CA3CDCEB796}"/>
          </ac:cxnSpMkLst>
        </pc:cxnChg>
        <pc:cxnChg chg="add mod">
          <ac:chgData name="BRYANT MAKE" userId="1bf0b19fd3cee7b2" providerId="LiveId" clId="{E0EFACFA-B95D-4733-8674-BB285E4688A9}" dt="2023-08-02T02:22:34.267" v="460" actId="14100"/>
          <ac:cxnSpMkLst>
            <pc:docMk/>
            <pc:sldMk cId="260170551" sldId="260"/>
            <ac:cxnSpMk id="73" creationId="{E66782CF-2B05-4A53-A34B-A0E05E272E1C}"/>
          </ac:cxnSpMkLst>
        </pc:cxnChg>
      </pc:sldChg>
      <pc:sldChg chg="addSp delSp modSp new mod">
        <pc:chgData name="BRYANT MAKE" userId="1bf0b19fd3cee7b2" providerId="LiveId" clId="{E0EFACFA-B95D-4733-8674-BB285E4688A9}" dt="2023-08-02T02:45:15.309" v="531" actId="20577"/>
        <pc:sldMkLst>
          <pc:docMk/>
          <pc:sldMk cId="2738498593" sldId="261"/>
        </pc:sldMkLst>
        <pc:spChg chg="del">
          <ac:chgData name="BRYANT MAKE" userId="1bf0b19fd3cee7b2" providerId="LiveId" clId="{E0EFACFA-B95D-4733-8674-BB285E4688A9}" dt="2023-08-02T02:39:37.751" v="462" actId="478"/>
          <ac:spMkLst>
            <pc:docMk/>
            <pc:sldMk cId="2738498593" sldId="261"/>
            <ac:spMk id="2" creationId="{A88CDB52-70A1-4AE7-91F0-C76F68EFF3E7}"/>
          </ac:spMkLst>
        </pc:spChg>
        <pc:spChg chg="del">
          <ac:chgData name="BRYANT MAKE" userId="1bf0b19fd3cee7b2" providerId="LiveId" clId="{E0EFACFA-B95D-4733-8674-BB285E4688A9}" dt="2023-08-02T02:39:37.751" v="462" actId="478"/>
          <ac:spMkLst>
            <pc:docMk/>
            <pc:sldMk cId="2738498593" sldId="261"/>
            <ac:spMk id="3" creationId="{6B96C7B4-46C2-4A06-B110-8C911D1B8E2D}"/>
          </ac:spMkLst>
        </pc:spChg>
        <pc:spChg chg="add mod">
          <ac:chgData name="BRYANT MAKE" userId="1bf0b19fd3cee7b2" providerId="LiveId" clId="{E0EFACFA-B95D-4733-8674-BB285E4688A9}" dt="2023-08-02T02:39:48.357" v="471" actId="20577"/>
          <ac:spMkLst>
            <pc:docMk/>
            <pc:sldMk cId="2738498593" sldId="261"/>
            <ac:spMk id="4" creationId="{96C5219F-AF2B-4234-A44F-36AEEFDFEB64}"/>
          </ac:spMkLst>
        </pc:spChg>
        <pc:spChg chg="add del mod">
          <ac:chgData name="BRYANT MAKE" userId="1bf0b19fd3cee7b2" providerId="LiveId" clId="{E0EFACFA-B95D-4733-8674-BB285E4688A9}" dt="2023-08-02T02:45:15.309" v="531" actId="20577"/>
          <ac:spMkLst>
            <pc:docMk/>
            <pc:sldMk cId="2738498593" sldId="261"/>
            <ac:spMk id="7" creationId="{6583AC5E-8B1D-4FBE-A4F6-60C658F23B62}"/>
          </ac:spMkLst>
        </pc:spChg>
        <pc:picChg chg="add mod">
          <ac:chgData name="BRYANT MAKE" userId="1bf0b19fd3cee7b2" providerId="LiveId" clId="{E0EFACFA-B95D-4733-8674-BB285E4688A9}" dt="2023-08-02T02:44:20.337" v="487" actId="1076"/>
          <ac:picMkLst>
            <pc:docMk/>
            <pc:sldMk cId="2738498593" sldId="261"/>
            <ac:picMk id="6" creationId="{FAA00E92-2114-4D1E-8581-054EC5DF50B2}"/>
          </ac:picMkLst>
        </pc:picChg>
        <pc:picChg chg="add mod">
          <ac:chgData name="BRYANT MAKE" userId="1bf0b19fd3cee7b2" providerId="LiveId" clId="{E0EFACFA-B95D-4733-8674-BB285E4688A9}" dt="2023-08-02T02:44:21.339" v="488" actId="1076"/>
          <ac:picMkLst>
            <pc:docMk/>
            <pc:sldMk cId="2738498593" sldId="261"/>
            <ac:picMk id="4098" creationId="{73C7E4D6-77D7-4731-B64E-3B96B7EE28C0}"/>
          </ac:picMkLst>
        </pc:picChg>
      </pc:sldChg>
      <pc:sldChg chg="addSp delSp modSp new mod">
        <pc:chgData name="BRYANT MAKE" userId="1bf0b19fd3cee7b2" providerId="LiveId" clId="{E0EFACFA-B95D-4733-8674-BB285E4688A9}" dt="2023-08-02T02:54:48.783" v="655" actId="1076"/>
        <pc:sldMkLst>
          <pc:docMk/>
          <pc:sldMk cId="4118829903" sldId="262"/>
        </pc:sldMkLst>
        <pc:spChg chg="del">
          <ac:chgData name="BRYANT MAKE" userId="1bf0b19fd3cee7b2" providerId="LiveId" clId="{E0EFACFA-B95D-4733-8674-BB285E4688A9}" dt="2023-08-02T02:45:48.870" v="533" actId="478"/>
          <ac:spMkLst>
            <pc:docMk/>
            <pc:sldMk cId="4118829903" sldId="262"/>
            <ac:spMk id="2" creationId="{A728FFD1-5B29-49FE-97B2-2906E4F8626C}"/>
          </ac:spMkLst>
        </pc:spChg>
        <pc:spChg chg="del">
          <ac:chgData name="BRYANT MAKE" userId="1bf0b19fd3cee7b2" providerId="LiveId" clId="{E0EFACFA-B95D-4733-8674-BB285E4688A9}" dt="2023-08-02T02:45:48.870" v="533" actId="478"/>
          <ac:spMkLst>
            <pc:docMk/>
            <pc:sldMk cId="4118829903" sldId="262"/>
            <ac:spMk id="3" creationId="{7681B6FF-7804-4620-897D-B744E3B7D32A}"/>
          </ac:spMkLst>
        </pc:spChg>
        <pc:spChg chg="add mod">
          <ac:chgData name="BRYANT MAKE" userId="1bf0b19fd3cee7b2" providerId="LiveId" clId="{E0EFACFA-B95D-4733-8674-BB285E4688A9}" dt="2023-08-02T02:54:07.344" v="643" actId="1076"/>
          <ac:spMkLst>
            <pc:docMk/>
            <pc:sldMk cId="4118829903" sldId="262"/>
            <ac:spMk id="4" creationId="{E21E09B6-63ED-4E5E-BB38-7980FF53BCF4}"/>
          </ac:spMkLst>
        </pc:spChg>
        <pc:spChg chg="add mod">
          <ac:chgData name="BRYANT MAKE" userId="1bf0b19fd3cee7b2" providerId="LiveId" clId="{E0EFACFA-B95D-4733-8674-BB285E4688A9}" dt="2023-08-02T02:54:41.596" v="653" actId="1076"/>
          <ac:spMkLst>
            <pc:docMk/>
            <pc:sldMk cId="4118829903" sldId="262"/>
            <ac:spMk id="9" creationId="{FAA5CEC1-19D4-4C8E-A88A-C1F44570AAF7}"/>
          </ac:spMkLst>
        </pc:spChg>
        <pc:spChg chg="add mod">
          <ac:chgData name="BRYANT MAKE" userId="1bf0b19fd3cee7b2" providerId="LiveId" clId="{E0EFACFA-B95D-4733-8674-BB285E4688A9}" dt="2023-08-02T02:54:48.783" v="655" actId="1076"/>
          <ac:spMkLst>
            <pc:docMk/>
            <pc:sldMk cId="4118829903" sldId="262"/>
            <ac:spMk id="13" creationId="{AD87F49D-CB9C-4430-A996-9537B34FF678}"/>
          </ac:spMkLst>
        </pc:spChg>
        <pc:picChg chg="add mod">
          <ac:chgData name="BRYANT MAKE" userId="1bf0b19fd3cee7b2" providerId="LiveId" clId="{E0EFACFA-B95D-4733-8674-BB285E4688A9}" dt="2023-08-02T02:54:41.596" v="653" actId="1076"/>
          <ac:picMkLst>
            <pc:docMk/>
            <pc:sldMk cId="4118829903" sldId="262"/>
            <ac:picMk id="6" creationId="{70FC856B-5F27-4A6B-9F18-28BAB629A4E3}"/>
          </ac:picMkLst>
        </pc:picChg>
        <pc:picChg chg="add del mod">
          <ac:chgData name="BRYANT MAKE" userId="1bf0b19fd3cee7b2" providerId="LiveId" clId="{E0EFACFA-B95D-4733-8674-BB285E4688A9}" dt="2023-08-02T02:49:35.443" v="634" actId="22"/>
          <ac:picMkLst>
            <pc:docMk/>
            <pc:sldMk cId="4118829903" sldId="262"/>
            <ac:picMk id="15" creationId="{90981789-7604-4044-8CC9-92BB90668565}"/>
          </ac:picMkLst>
        </pc:picChg>
        <pc:picChg chg="add mod">
          <ac:chgData name="BRYANT MAKE" userId="1bf0b19fd3cee7b2" providerId="LiveId" clId="{E0EFACFA-B95D-4733-8674-BB285E4688A9}" dt="2023-08-02T02:54:44.403" v="654" actId="1076"/>
          <ac:picMkLst>
            <pc:docMk/>
            <pc:sldMk cId="4118829903" sldId="262"/>
            <ac:picMk id="17" creationId="{96540213-626E-4292-814A-0F55B6212F39}"/>
          </ac:picMkLst>
        </pc:picChg>
        <pc:cxnChg chg="add mod">
          <ac:chgData name="BRYANT MAKE" userId="1bf0b19fd3cee7b2" providerId="LiveId" clId="{E0EFACFA-B95D-4733-8674-BB285E4688A9}" dt="2023-08-02T02:54:41.596" v="653" actId="1076"/>
          <ac:cxnSpMkLst>
            <pc:docMk/>
            <pc:sldMk cId="4118829903" sldId="262"/>
            <ac:cxnSpMk id="8" creationId="{2DF60579-ACF1-4E4A-9E7C-6326DABF06A6}"/>
          </ac:cxnSpMkLst>
        </pc:cxnChg>
        <pc:cxnChg chg="add mod">
          <ac:chgData name="BRYANT MAKE" userId="1bf0b19fd3cee7b2" providerId="LiveId" clId="{E0EFACFA-B95D-4733-8674-BB285E4688A9}" dt="2023-08-02T02:54:41.596" v="653" actId="1076"/>
          <ac:cxnSpMkLst>
            <pc:docMk/>
            <pc:sldMk cId="4118829903" sldId="262"/>
            <ac:cxnSpMk id="11" creationId="{A1A1FDD3-94F7-4D74-9A79-07C37366069F}"/>
          </ac:cxnSpMkLst>
        </pc:cxnChg>
      </pc:sldChg>
      <pc:sldChg chg="addSp delSp modSp new mod">
        <pc:chgData name="BRYANT MAKE" userId="1bf0b19fd3cee7b2" providerId="LiveId" clId="{E0EFACFA-B95D-4733-8674-BB285E4688A9}" dt="2023-08-02T03:10:38.941" v="921" actId="1076"/>
        <pc:sldMkLst>
          <pc:docMk/>
          <pc:sldMk cId="42427233" sldId="263"/>
        </pc:sldMkLst>
        <pc:spChg chg="del">
          <ac:chgData name="BRYANT MAKE" userId="1bf0b19fd3cee7b2" providerId="LiveId" clId="{E0EFACFA-B95D-4733-8674-BB285E4688A9}" dt="2023-08-02T02:55:22.362" v="657" actId="478"/>
          <ac:spMkLst>
            <pc:docMk/>
            <pc:sldMk cId="42427233" sldId="263"/>
            <ac:spMk id="2" creationId="{C4553E03-FE72-4196-9467-F43E7962811F}"/>
          </ac:spMkLst>
        </pc:spChg>
        <pc:spChg chg="del">
          <ac:chgData name="BRYANT MAKE" userId="1bf0b19fd3cee7b2" providerId="LiveId" clId="{E0EFACFA-B95D-4733-8674-BB285E4688A9}" dt="2023-08-02T02:55:22.362" v="657" actId="478"/>
          <ac:spMkLst>
            <pc:docMk/>
            <pc:sldMk cId="42427233" sldId="263"/>
            <ac:spMk id="3" creationId="{828E5476-E918-40B6-89EB-2E0F92B53358}"/>
          </ac:spMkLst>
        </pc:spChg>
        <pc:spChg chg="add mod">
          <ac:chgData name="BRYANT MAKE" userId="1bf0b19fd3cee7b2" providerId="LiveId" clId="{E0EFACFA-B95D-4733-8674-BB285E4688A9}" dt="2023-08-02T03:01:44.956" v="761" actId="1076"/>
          <ac:spMkLst>
            <pc:docMk/>
            <pc:sldMk cId="42427233" sldId="263"/>
            <ac:spMk id="4" creationId="{35AE7A66-8224-4D3D-B760-EACE77762596}"/>
          </ac:spMkLst>
        </pc:spChg>
        <pc:spChg chg="add mod">
          <ac:chgData name="BRYANT MAKE" userId="1bf0b19fd3cee7b2" providerId="LiveId" clId="{E0EFACFA-B95D-4733-8674-BB285E4688A9}" dt="2023-08-02T03:10:05.690" v="894" actId="1076"/>
          <ac:spMkLst>
            <pc:docMk/>
            <pc:sldMk cId="42427233" sldId="263"/>
            <ac:spMk id="9" creationId="{ECD27435-F6F0-4540-8822-E623FA533316}"/>
          </ac:spMkLst>
        </pc:spChg>
        <pc:spChg chg="add mod">
          <ac:chgData name="BRYANT MAKE" userId="1bf0b19fd3cee7b2" providerId="LiveId" clId="{E0EFACFA-B95D-4733-8674-BB285E4688A9}" dt="2023-08-02T03:01:48.501" v="763" actId="571"/>
          <ac:spMkLst>
            <pc:docMk/>
            <pc:sldMk cId="42427233" sldId="263"/>
            <ac:spMk id="11" creationId="{C4D14D67-490F-4175-965B-41F57BCD9115}"/>
          </ac:spMkLst>
        </pc:spChg>
        <pc:spChg chg="add del mod">
          <ac:chgData name="BRYANT MAKE" userId="1bf0b19fd3cee7b2" providerId="LiveId" clId="{E0EFACFA-B95D-4733-8674-BB285E4688A9}" dt="2023-08-02T03:04:50.660" v="857" actId="478"/>
          <ac:spMkLst>
            <pc:docMk/>
            <pc:sldMk cId="42427233" sldId="263"/>
            <ac:spMk id="12" creationId="{3512471F-7CBF-412B-9F82-E83EE6B55218}"/>
          </ac:spMkLst>
        </pc:spChg>
        <pc:spChg chg="add del">
          <ac:chgData name="BRYANT MAKE" userId="1bf0b19fd3cee7b2" providerId="LiveId" clId="{E0EFACFA-B95D-4733-8674-BB285E4688A9}" dt="2023-08-02T03:04:59.805" v="859"/>
          <ac:spMkLst>
            <pc:docMk/>
            <pc:sldMk cId="42427233" sldId="263"/>
            <ac:spMk id="13" creationId="{71396722-EE80-4082-A26E-82841E198A8E}"/>
          </ac:spMkLst>
        </pc:spChg>
        <pc:spChg chg="add del mod">
          <ac:chgData name="BRYANT MAKE" userId="1bf0b19fd3cee7b2" providerId="LiveId" clId="{E0EFACFA-B95D-4733-8674-BB285E4688A9}" dt="2023-08-02T03:05:07.891" v="863"/>
          <ac:spMkLst>
            <pc:docMk/>
            <pc:sldMk cId="42427233" sldId="263"/>
            <ac:spMk id="14" creationId="{B32F0222-FAE1-4CE5-94EF-0AFDE1894544}"/>
          </ac:spMkLst>
        </pc:spChg>
        <pc:spChg chg="add del">
          <ac:chgData name="BRYANT MAKE" userId="1bf0b19fd3cee7b2" providerId="LiveId" clId="{E0EFACFA-B95D-4733-8674-BB285E4688A9}" dt="2023-08-02T03:05:31.855" v="871"/>
          <ac:spMkLst>
            <pc:docMk/>
            <pc:sldMk cId="42427233" sldId="263"/>
            <ac:spMk id="17" creationId="{56513AFC-131B-474D-919A-D89A1B90CDDB}"/>
          </ac:spMkLst>
        </pc:spChg>
        <pc:spChg chg="add mod">
          <ac:chgData name="BRYANT MAKE" userId="1bf0b19fd3cee7b2" providerId="LiveId" clId="{E0EFACFA-B95D-4733-8674-BB285E4688A9}" dt="2023-08-02T03:08:55.179" v="880" actId="164"/>
          <ac:spMkLst>
            <pc:docMk/>
            <pc:sldMk cId="42427233" sldId="263"/>
            <ac:spMk id="19" creationId="{CF704660-D669-40F9-AF28-B639CEA974E7}"/>
          </ac:spMkLst>
        </pc:spChg>
        <pc:spChg chg="add mod">
          <ac:chgData name="BRYANT MAKE" userId="1bf0b19fd3cee7b2" providerId="LiveId" clId="{E0EFACFA-B95D-4733-8674-BB285E4688A9}" dt="2023-08-02T03:10:24.879" v="914" actId="1076"/>
          <ac:spMkLst>
            <pc:docMk/>
            <pc:sldMk cId="42427233" sldId="263"/>
            <ac:spMk id="25" creationId="{8B7A5C14-46AF-409E-BDB0-9918A627AB01}"/>
          </ac:spMkLst>
        </pc:spChg>
        <pc:spChg chg="add mod">
          <ac:chgData name="BRYANT MAKE" userId="1bf0b19fd3cee7b2" providerId="LiveId" clId="{E0EFACFA-B95D-4733-8674-BB285E4688A9}" dt="2023-08-02T03:10:38.941" v="921" actId="1076"/>
          <ac:spMkLst>
            <pc:docMk/>
            <pc:sldMk cId="42427233" sldId="263"/>
            <ac:spMk id="26" creationId="{EE0B3DDE-F4C9-422B-9250-914C4B43D330}"/>
          </ac:spMkLst>
        </pc:spChg>
        <pc:grpChg chg="add del mod">
          <ac:chgData name="BRYANT MAKE" userId="1bf0b19fd3cee7b2" providerId="LiveId" clId="{E0EFACFA-B95D-4733-8674-BB285E4688A9}" dt="2023-08-02T03:09:37.161" v="885" actId="478"/>
          <ac:grpSpMkLst>
            <pc:docMk/>
            <pc:sldMk cId="42427233" sldId="263"/>
            <ac:grpSpMk id="20" creationId="{554C4427-AF15-497B-A4CF-79FA15560D01}"/>
          </ac:grpSpMkLst>
        </pc:grpChg>
        <pc:picChg chg="add mod">
          <ac:chgData name="BRYANT MAKE" userId="1bf0b19fd3cee7b2" providerId="LiveId" clId="{E0EFACFA-B95D-4733-8674-BB285E4688A9}" dt="2023-08-02T03:10:05.690" v="894" actId="1076"/>
          <ac:picMkLst>
            <pc:docMk/>
            <pc:sldMk cId="42427233" sldId="263"/>
            <ac:picMk id="6" creationId="{E6342627-9789-4F0C-859A-DA388D446168}"/>
          </ac:picMkLst>
        </pc:picChg>
        <pc:picChg chg="add mod">
          <ac:chgData name="BRYANT MAKE" userId="1bf0b19fd3cee7b2" providerId="LiveId" clId="{E0EFACFA-B95D-4733-8674-BB285E4688A9}" dt="2023-08-02T03:01:48.501" v="763" actId="571"/>
          <ac:picMkLst>
            <pc:docMk/>
            <pc:sldMk cId="42427233" sldId="263"/>
            <ac:picMk id="10" creationId="{9E1524E1-FB80-4E1E-B1FE-D89FB3005E77}"/>
          </ac:picMkLst>
        </pc:picChg>
        <pc:picChg chg="add del mod">
          <ac:chgData name="BRYANT MAKE" userId="1bf0b19fd3cee7b2" providerId="LiveId" clId="{E0EFACFA-B95D-4733-8674-BB285E4688A9}" dt="2023-08-02T03:05:20.684" v="869" actId="22"/>
          <ac:picMkLst>
            <pc:docMk/>
            <pc:sldMk cId="42427233" sldId="263"/>
            <ac:picMk id="16" creationId="{9317F777-E4AA-4AFE-A9B4-9A02D18B438D}"/>
          </ac:picMkLst>
        </pc:picChg>
        <pc:picChg chg="add mod">
          <ac:chgData name="BRYANT MAKE" userId="1bf0b19fd3cee7b2" providerId="LiveId" clId="{E0EFACFA-B95D-4733-8674-BB285E4688A9}" dt="2023-08-02T03:08:55.179" v="880" actId="164"/>
          <ac:picMkLst>
            <pc:docMk/>
            <pc:sldMk cId="42427233" sldId="263"/>
            <ac:picMk id="18" creationId="{8E31E3A8-BBDD-4D58-A7FE-A02158877438}"/>
          </ac:picMkLst>
        </pc:picChg>
        <pc:picChg chg="add mod">
          <ac:chgData name="BRYANT MAKE" userId="1bf0b19fd3cee7b2" providerId="LiveId" clId="{E0EFACFA-B95D-4733-8674-BB285E4688A9}" dt="2023-08-02T03:09:59.696" v="892" actId="1076"/>
          <ac:picMkLst>
            <pc:docMk/>
            <pc:sldMk cId="42427233" sldId="263"/>
            <ac:picMk id="22" creationId="{64D842C7-2A5F-4883-855B-364960BE9C3F}"/>
          </ac:picMkLst>
        </pc:picChg>
        <pc:picChg chg="add mod">
          <ac:chgData name="BRYANT MAKE" userId="1bf0b19fd3cee7b2" providerId="LiveId" clId="{E0EFACFA-B95D-4733-8674-BB285E4688A9}" dt="2023-08-02T03:10:01.371" v="893" actId="1076"/>
          <ac:picMkLst>
            <pc:docMk/>
            <pc:sldMk cId="42427233" sldId="263"/>
            <ac:picMk id="24" creationId="{02825973-018B-4C94-9B64-221476A158F0}"/>
          </ac:picMkLst>
        </pc:picChg>
        <pc:cxnChg chg="add mod">
          <ac:chgData name="BRYANT MAKE" userId="1bf0b19fd3cee7b2" providerId="LiveId" clId="{E0EFACFA-B95D-4733-8674-BB285E4688A9}" dt="2023-08-02T03:10:05.690" v="894" actId="1076"/>
          <ac:cxnSpMkLst>
            <pc:docMk/>
            <pc:sldMk cId="42427233" sldId="263"/>
            <ac:cxnSpMk id="8" creationId="{3025E3E3-5F2D-4B66-B720-E21882FFAD94}"/>
          </ac:cxnSpMkLst>
        </pc:cxnChg>
      </pc:sldChg>
      <pc:sldChg chg="addSp delSp modSp new mod">
        <pc:chgData name="BRYANT MAKE" userId="1bf0b19fd3cee7b2" providerId="LiveId" clId="{E0EFACFA-B95D-4733-8674-BB285E4688A9}" dt="2023-08-02T03:15:33.125" v="972" actId="1076"/>
        <pc:sldMkLst>
          <pc:docMk/>
          <pc:sldMk cId="1670733206" sldId="264"/>
        </pc:sldMkLst>
        <pc:spChg chg="del">
          <ac:chgData name="BRYANT MAKE" userId="1bf0b19fd3cee7b2" providerId="LiveId" clId="{E0EFACFA-B95D-4733-8674-BB285E4688A9}" dt="2023-08-02T03:12:46.010" v="923" actId="478"/>
          <ac:spMkLst>
            <pc:docMk/>
            <pc:sldMk cId="1670733206" sldId="264"/>
            <ac:spMk id="2" creationId="{2DEA80AB-F6D5-4626-B415-E9EA14372C4A}"/>
          </ac:spMkLst>
        </pc:spChg>
        <pc:spChg chg="del">
          <ac:chgData name="BRYANT MAKE" userId="1bf0b19fd3cee7b2" providerId="LiveId" clId="{E0EFACFA-B95D-4733-8674-BB285E4688A9}" dt="2023-08-02T03:12:46.010" v="923" actId="478"/>
          <ac:spMkLst>
            <pc:docMk/>
            <pc:sldMk cId="1670733206" sldId="264"/>
            <ac:spMk id="3" creationId="{C0C2AEBC-7BCE-4F16-B0DF-8A7353221080}"/>
          </ac:spMkLst>
        </pc:spChg>
        <pc:spChg chg="add mod">
          <ac:chgData name="BRYANT MAKE" userId="1bf0b19fd3cee7b2" providerId="LiveId" clId="{E0EFACFA-B95D-4733-8674-BB285E4688A9}" dt="2023-08-02T03:12:53.033" v="932" actId="20577"/>
          <ac:spMkLst>
            <pc:docMk/>
            <pc:sldMk cId="1670733206" sldId="264"/>
            <ac:spMk id="4" creationId="{192ECFED-A288-4A80-97FE-2D0AD722A9D7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5" creationId="{C25F8475-EFDD-48D5-AFBB-E98C2B2BDD4C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6" creationId="{D4272CA1-107A-40CD-9B81-F71612510F89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7" creationId="{DDACF30A-0E10-4A91-94C5-FBF38F252537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8" creationId="{24690194-6C69-48F3-B1E2-9CEA437DA2D3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9" creationId="{097331F5-A0EA-4CD4-9CCC-F2489F0452AF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10" creationId="{73FE19F9-670E-4BF7-B2CD-0E246606FFC8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11" creationId="{24D112B1-E870-4FC4-A84B-C519EF0DADC4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12" creationId="{8095907D-2574-41D6-83C0-6CDCAA800E5B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28" creationId="{8B6D8516-C0C8-44F9-94A0-1AA39DF34EF2}"/>
          </ac:spMkLst>
        </pc:spChg>
        <pc:spChg chg="add mod">
          <ac:chgData name="BRYANT MAKE" userId="1bf0b19fd3cee7b2" providerId="LiveId" clId="{E0EFACFA-B95D-4733-8674-BB285E4688A9}" dt="2023-08-02T03:14:44.320" v="957" actId="164"/>
          <ac:spMkLst>
            <pc:docMk/>
            <pc:sldMk cId="1670733206" sldId="264"/>
            <ac:spMk id="29" creationId="{00F750F7-C61B-47A8-AD81-31D67774E0B8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3" creationId="{B086C824-2645-46B3-87A6-E907F80F9F7A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4" creationId="{96F78215-A266-43C8-98AC-9EBFA35CD377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5" creationId="{8F307499-D68B-4C81-93E3-F687106AC517}"/>
          </ac:spMkLst>
        </pc:spChg>
        <pc:spChg chg="add mod">
          <ac:chgData name="BRYANT MAKE" userId="1bf0b19fd3cee7b2" providerId="LiveId" clId="{E0EFACFA-B95D-4733-8674-BB285E4688A9}" dt="2023-08-02T03:14:57.303" v="958" actId="13822"/>
          <ac:spMkLst>
            <pc:docMk/>
            <pc:sldMk cId="1670733206" sldId="264"/>
            <ac:spMk id="46" creationId="{7488FBC2-E85D-4A50-816A-E87B84C91ACD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7" creationId="{9C5BC5DB-0252-4111-A956-6D7F969916A1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8" creationId="{1312097E-545B-4B2A-AB07-B72FA20FAF77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49" creationId="{A599349A-9104-4BF6-B1C8-4969F37B0758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50" creationId="{486C43E6-C915-428F-9E50-63FD914F44F6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66" creationId="{219D8782-4D3D-41B0-9FF9-39CF0DAB0B03}"/>
          </ac:spMkLst>
        </pc:spChg>
        <pc:spChg chg="add mod">
          <ac:chgData name="BRYANT MAKE" userId="1bf0b19fd3cee7b2" providerId="LiveId" clId="{E0EFACFA-B95D-4733-8674-BB285E4688A9}" dt="2023-08-02T03:14:20.753" v="949" actId="1076"/>
          <ac:spMkLst>
            <pc:docMk/>
            <pc:sldMk cId="1670733206" sldId="264"/>
            <ac:spMk id="67" creationId="{D9632D10-0DCC-4AEE-9058-2B95A2E1F5A1}"/>
          </ac:spMkLst>
        </pc:spChg>
        <pc:spChg chg="add mod">
          <ac:chgData name="BRYANT MAKE" userId="1bf0b19fd3cee7b2" providerId="LiveId" clId="{E0EFACFA-B95D-4733-8674-BB285E4688A9}" dt="2023-08-02T03:15:33.125" v="972" actId="1076"/>
          <ac:spMkLst>
            <pc:docMk/>
            <pc:sldMk cId="1670733206" sldId="264"/>
            <ac:spMk id="90" creationId="{7F0A00A9-692E-4FD4-B3BA-70639AA31DD8}"/>
          </ac:spMkLst>
        </pc:spChg>
        <pc:grpChg chg="add mod">
          <ac:chgData name="BRYANT MAKE" userId="1bf0b19fd3cee7b2" providerId="LiveId" clId="{E0EFACFA-B95D-4733-8674-BB285E4688A9}" dt="2023-08-02T03:14:44.320" v="957" actId="164"/>
          <ac:grpSpMkLst>
            <pc:docMk/>
            <pc:sldMk cId="1670733206" sldId="264"/>
            <ac:grpSpMk id="87" creationId="{6957DBAC-2540-44A7-8E73-710A6CDB76C4}"/>
          </ac:grpSpMkLst>
        </pc:grp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3" creationId="{07011D05-E1A2-4A51-8FB2-26A231F7380D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4" creationId="{F6575FF3-5638-44EA-B567-3B7AF501D015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5" creationId="{83791152-8126-4B38-9234-38F2D13AAD74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6" creationId="{49C7281C-235C-48E7-B2B5-BD18EF0ADF26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7" creationId="{D8141D25-5DFA-45AC-B532-418F62D87779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8" creationId="{EC9181B6-DAE9-4881-A877-A77A314E0264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19" creationId="{009A5EF6-53AB-4F46-8BBC-D9A80B1CE0E7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0" creationId="{DBC751DC-7B21-4D4F-B2F8-304CC3C23FE6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1" creationId="{B3ACC977-1B78-4CEC-A3C8-85FE23B23ABD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2" creationId="{6FF255C1-EB32-42D2-98F8-7C58CBDC6C38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3" creationId="{998423B8-CEDA-46AB-9699-2D967B274E30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4" creationId="{B75DE1EA-798A-45AD-A8F8-6E61082650EB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5" creationId="{3064730C-AA1B-4EF1-AF9D-52A3F88A627D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6" creationId="{E3482AF7-5F92-4DDA-A950-7269C8843434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27" creationId="{5F108AFE-DB81-43B7-B3E3-9204A8586293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0" creationId="{39159213-4558-4D9A-A7F2-90C4AAAF7A82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1" creationId="{562C0B52-48F6-4503-B0B1-2FE7D8BA95F8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2" creationId="{9C34A7D9-1E96-4DBE-84F1-FE24A6F7088E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3" creationId="{65F3D4D2-1A76-43FF-A09F-DF12E4E683DC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4" creationId="{8E91EFDC-F3EF-4E47-8BAF-5DC6A99BADCE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5" creationId="{95301E0D-F796-4704-B441-AD60451202DF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6" creationId="{F190B1B4-DF67-4CB2-9259-5F77A7020B7F}"/>
          </ac:cxnSpMkLst>
        </pc:cxnChg>
        <pc:cxnChg chg="add mod">
          <ac:chgData name="BRYANT MAKE" userId="1bf0b19fd3cee7b2" providerId="LiveId" clId="{E0EFACFA-B95D-4733-8674-BB285E4688A9}" dt="2023-08-02T03:14:44.320" v="957" actId="164"/>
          <ac:cxnSpMkLst>
            <pc:docMk/>
            <pc:sldMk cId="1670733206" sldId="264"/>
            <ac:cxnSpMk id="37" creationId="{1AF7259B-E1D9-40B3-B6D8-45D36148B71B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1" creationId="{AEDBBD18-5E1B-4EEB-8D1B-CD084DC5CA95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2" creationId="{913EF94B-1E62-46ED-AA6B-A66538760675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3" creationId="{01F811AC-2CFF-45A0-848A-BF17C33F106C}"/>
          </ac:cxnSpMkLst>
        </pc:cxnChg>
        <pc:cxnChg chg="add mod">
          <ac:chgData name="BRYANT MAKE" userId="1bf0b19fd3cee7b2" providerId="LiveId" clId="{E0EFACFA-B95D-4733-8674-BB285E4688A9}" dt="2023-08-02T03:14:59.561" v="959" actId="13822"/>
          <ac:cxnSpMkLst>
            <pc:docMk/>
            <pc:sldMk cId="1670733206" sldId="264"/>
            <ac:cxnSpMk id="54" creationId="{E3E1124D-61E5-4B12-BA2B-4B55618355A2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5" creationId="{5B057935-6C8B-4E73-B4A0-250D9C70A451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6" creationId="{7ACA858E-3659-4ACC-A670-5CA3CAC9D88C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7" creationId="{2485367D-68A6-4186-B0FD-35103124AE02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58" creationId="{DBAC87A5-A382-41C4-8537-AD0F616CE00E}"/>
          </ac:cxnSpMkLst>
        </pc:cxnChg>
        <pc:cxnChg chg="add mod">
          <ac:chgData name="BRYANT MAKE" userId="1bf0b19fd3cee7b2" providerId="LiveId" clId="{E0EFACFA-B95D-4733-8674-BB285E4688A9}" dt="2023-08-02T03:15:01.522" v="960" actId="13822"/>
          <ac:cxnSpMkLst>
            <pc:docMk/>
            <pc:sldMk cId="1670733206" sldId="264"/>
            <ac:cxnSpMk id="59" creationId="{0B6594AD-E758-468C-8981-5F7514D7A0EC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0" creationId="{59423023-CF1D-4CAD-92B8-05E8CAF03C77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1" creationId="{0C7D66AB-0A81-484C-B668-E366FA43D8FF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2" creationId="{DAECA36A-0F70-4615-8E98-9BCCF9E77E6F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3" creationId="{F8F0E463-328B-41E2-8A79-8FF1E5C00401}"/>
          </ac:cxnSpMkLst>
        </pc:cxnChg>
        <pc:cxnChg chg="add mod">
          <ac:chgData name="BRYANT MAKE" userId="1bf0b19fd3cee7b2" providerId="LiveId" clId="{E0EFACFA-B95D-4733-8674-BB285E4688A9}" dt="2023-08-02T03:15:03.326" v="961" actId="13822"/>
          <ac:cxnSpMkLst>
            <pc:docMk/>
            <pc:sldMk cId="1670733206" sldId="264"/>
            <ac:cxnSpMk id="64" creationId="{96305AA7-134A-46F7-BDA5-216F5AE4DBE9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5" creationId="{242FDF53-0CC7-49D2-8159-CDB9AD31EDFD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8" creationId="{65629D4B-9FCF-4FBB-96BE-1845B2EA32BF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69" creationId="{2F1C164C-BD98-43CC-A6A2-F4F973F77DB3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0" creationId="{C2AFFE69-56AD-4501-894E-2D903FC1E15A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1" creationId="{C56E133A-5277-49B3-9486-3CB732689D01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2" creationId="{B592C94A-DA28-446F-A16A-9AAA649F882F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3" creationId="{E4317C95-67F4-46A0-9643-E5DB39B956B8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4" creationId="{BAEC2296-32E0-4437-85A9-54226872C85B}"/>
          </ac:cxnSpMkLst>
        </pc:cxnChg>
        <pc:cxnChg chg="add mod">
          <ac:chgData name="BRYANT MAKE" userId="1bf0b19fd3cee7b2" providerId="LiveId" clId="{E0EFACFA-B95D-4733-8674-BB285E4688A9}" dt="2023-08-02T03:14:20.753" v="949" actId="1076"/>
          <ac:cxnSpMkLst>
            <pc:docMk/>
            <pc:sldMk cId="1670733206" sldId="264"/>
            <ac:cxnSpMk id="75" creationId="{684FA978-EA24-4805-8B42-B8B3D2A3B457}"/>
          </ac:cxnSpMkLst>
        </pc:cxnChg>
        <pc:cxnChg chg="add mod">
          <ac:chgData name="BRYANT MAKE" userId="1bf0b19fd3cee7b2" providerId="LiveId" clId="{E0EFACFA-B95D-4733-8674-BB285E4688A9}" dt="2023-08-02T03:15:22.030" v="963" actId="13822"/>
          <ac:cxnSpMkLst>
            <pc:docMk/>
            <pc:sldMk cId="1670733206" sldId="264"/>
            <ac:cxnSpMk id="89" creationId="{0A32991B-F47E-4D6C-80E5-6288B4F085C6}"/>
          </ac:cxnSpMkLst>
        </pc:cxnChg>
      </pc:sldChg>
      <pc:sldChg chg="addSp delSp modSp new mod">
        <pc:chgData name="BRYANT MAKE" userId="1bf0b19fd3cee7b2" providerId="LiveId" clId="{E0EFACFA-B95D-4733-8674-BB285E4688A9}" dt="2023-08-07T07:19:49.696" v="1350" actId="1076"/>
        <pc:sldMkLst>
          <pc:docMk/>
          <pc:sldMk cId="2220775491" sldId="265"/>
        </pc:sldMkLst>
        <pc:spChg chg="del">
          <ac:chgData name="BRYANT MAKE" userId="1bf0b19fd3cee7b2" providerId="LiveId" clId="{E0EFACFA-B95D-4733-8674-BB285E4688A9}" dt="2023-08-07T06:51:16.352" v="974" actId="478"/>
          <ac:spMkLst>
            <pc:docMk/>
            <pc:sldMk cId="2220775491" sldId="265"/>
            <ac:spMk id="2" creationId="{EED92DF0-B6FE-45E7-AA76-5FFAB21921EC}"/>
          </ac:spMkLst>
        </pc:spChg>
        <pc:spChg chg="del">
          <ac:chgData name="BRYANT MAKE" userId="1bf0b19fd3cee7b2" providerId="LiveId" clId="{E0EFACFA-B95D-4733-8674-BB285E4688A9}" dt="2023-08-07T06:51:16.352" v="974" actId="478"/>
          <ac:spMkLst>
            <pc:docMk/>
            <pc:sldMk cId="2220775491" sldId="265"/>
            <ac:spMk id="3" creationId="{1191EC4B-1C47-4C37-9375-8FE6A2B4E568}"/>
          </ac:spMkLst>
        </pc:spChg>
        <pc:spChg chg="add mod">
          <ac:chgData name="BRYANT MAKE" userId="1bf0b19fd3cee7b2" providerId="LiveId" clId="{E0EFACFA-B95D-4733-8674-BB285E4688A9}" dt="2023-08-07T06:58:58.354" v="987" actId="14100"/>
          <ac:spMkLst>
            <pc:docMk/>
            <pc:sldMk cId="2220775491" sldId="265"/>
            <ac:spMk id="4" creationId="{E9882347-83AF-4E5C-80CD-6B376FDABC51}"/>
          </ac:spMkLst>
        </pc:spChg>
        <pc:spChg chg="add mod">
          <ac:chgData name="BRYANT MAKE" userId="1bf0b19fd3cee7b2" providerId="LiveId" clId="{E0EFACFA-B95D-4733-8674-BB285E4688A9}" dt="2023-08-07T07:01:59.683" v="1030" actId="20577"/>
          <ac:spMkLst>
            <pc:docMk/>
            <pc:sldMk cId="2220775491" sldId="265"/>
            <ac:spMk id="7" creationId="{622ED048-B1CB-436C-B152-39A129CF61A1}"/>
          </ac:spMkLst>
        </pc:spChg>
        <pc:spChg chg="add mod">
          <ac:chgData name="BRYANT MAKE" userId="1bf0b19fd3cee7b2" providerId="LiveId" clId="{E0EFACFA-B95D-4733-8674-BB285E4688A9}" dt="2023-08-07T07:19:49.696" v="1350" actId="1076"/>
          <ac:spMkLst>
            <pc:docMk/>
            <pc:sldMk cId="2220775491" sldId="265"/>
            <ac:spMk id="11" creationId="{5F938BFF-907C-445D-AAF1-9473D06CCD46}"/>
          </ac:spMkLst>
        </pc:spChg>
        <pc:picChg chg="add del mod">
          <ac:chgData name="BRYANT MAKE" userId="1bf0b19fd3cee7b2" providerId="LiveId" clId="{E0EFACFA-B95D-4733-8674-BB285E4688A9}" dt="2023-08-07T07:18:53.192" v="1282" actId="478"/>
          <ac:picMkLst>
            <pc:docMk/>
            <pc:sldMk cId="2220775491" sldId="265"/>
            <ac:picMk id="6" creationId="{422304F7-B615-4447-8F89-D4682D22EE37}"/>
          </ac:picMkLst>
        </pc:picChg>
        <pc:picChg chg="add mod">
          <ac:chgData name="BRYANT MAKE" userId="1bf0b19fd3cee7b2" providerId="LiveId" clId="{E0EFACFA-B95D-4733-8674-BB285E4688A9}" dt="2023-08-07T07:18:55.003" v="1284" actId="1076"/>
          <ac:picMkLst>
            <pc:docMk/>
            <pc:sldMk cId="2220775491" sldId="265"/>
            <ac:picMk id="8" creationId="{9DEA9C82-4D82-448B-87F0-940F655BDFC6}"/>
          </ac:picMkLst>
        </pc:picChg>
        <pc:cxnChg chg="add mod">
          <ac:chgData name="BRYANT MAKE" userId="1bf0b19fd3cee7b2" providerId="LiveId" clId="{E0EFACFA-B95D-4733-8674-BB285E4688A9}" dt="2023-08-07T07:19:09.798" v="1286" actId="13822"/>
          <ac:cxnSpMkLst>
            <pc:docMk/>
            <pc:sldMk cId="2220775491" sldId="265"/>
            <ac:cxnSpMk id="10" creationId="{2710195F-1D76-4F64-A975-7FAC7C24F87A}"/>
          </ac:cxnSpMkLst>
        </pc:cxnChg>
      </pc:sldChg>
      <pc:sldChg chg="addSp delSp modSp new mod">
        <pc:chgData name="BRYANT MAKE" userId="1bf0b19fd3cee7b2" providerId="LiveId" clId="{E0EFACFA-B95D-4733-8674-BB285E4688A9}" dt="2023-08-07T07:03:50.555" v="1052" actId="1076"/>
        <pc:sldMkLst>
          <pc:docMk/>
          <pc:sldMk cId="2744424879" sldId="266"/>
        </pc:sldMkLst>
        <pc:spChg chg="del">
          <ac:chgData name="BRYANT MAKE" userId="1bf0b19fd3cee7b2" providerId="LiveId" clId="{E0EFACFA-B95D-4733-8674-BB285E4688A9}" dt="2023-08-07T07:02:27.179" v="1032" actId="478"/>
          <ac:spMkLst>
            <pc:docMk/>
            <pc:sldMk cId="2744424879" sldId="266"/>
            <ac:spMk id="2" creationId="{C2B53EDE-3F43-4FF2-A04B-29CD498874E6}"/>
          </ac:spMkLst>
        </pc:spChg>
        <pc:spChg chg="del">
          <ac:chgData name="BRYANT MAKE" userId="1bf0b19fd3cee7b2" providerId="LiveId" clId="{E0EFACFA-B95D-4733-8674-BB285E4688A9}" dt="2023-08-07T07:02:27.179" v="1032" actId="478"/>
          <ac:spMkLst>
            <pc:docMk/>
            <pc:sldMk cId="2744424879" sldId="266"/>
            <ac:spMk id="3" creationId="{615E8F1D-90E8-4DB4-86FB-8FC3D0551AE6}"/>
          </ac:spMkLst>
        </pc:spChg>
        <pc:spChg chg="add mod">
          <ac:chgData name="BRYANT MAKE" userId="1bf0b19fd3cee7b2" providerId="LiveId" clId="{E0EFACFA-B95D-4733-8674-BB285E4688A9}" dt="2023-08-07T07:02:38.199" v="1035" actId="20577"/>
          <ac:spMkLst>
            <pc:docMk/>
            <pc:sldMk cId="2744424879" sldId="266"/>
            <ac:spMk id="4" creationId="{F7AE76BF-5EEF-44F0-8B7E-83FD67117E0E}"/>
          </ac:spMkLst>
        </pc:spChg>
        <pc:picChg chg="add mod">
          <ac:chgData name="BRYANT MAKE" userId="1bf0b19fd3cee7b2" providerId="LiveId" clId="{E0EFACFA-B95D-4733-8674-BB285E4688A9}" dt="2023-08-07T07:03:46.419" v="1050" actId="1076"/>
          <ac:picMkLst>
            <pc:docMk/>
            <pc:sldMk cId="2744424879" sldId="266"/>
            <ac:picMk id="6" creationId="{CEA78054-63F6-4DE2-A1C0-AC0611D1BCC0}"/>
          </ac:picMkLst>
        </pc:picChg>
        <pc:picChg chg="add mod">
          <ac:chgData name="BRYANT MAKE" userId="1bf0b19fd3cee7b2" providerId="LiveId" clId="{E0EFACFA-B95D-4733-8674-BB285E4688A9}" dt="2023-08-07T07:03:50.555" v="1052" actId="1076"/>
          <ac:picMkLst>
            <pc:docMk/>
            <pc:sldMk cId="2744424879" sldId="266"/>
            <ac:picMk id="8" creationId="{76236463-CEB1-4B78-8258-D31341BE7218}"/>
          </ac:picMkLst>
        </pc:picChg>
      </pc:sldChg>
      <pc:sldChg chg="addSp delSp modSp new mod">
        <pc:chgData name="BRYANT MAKE" userId="1bf0b19fd3cee7b2" providerId="LiveId" clId="{E0EFACFA-B95D-4733-8674-BB285E4688A9}" dt="2023-08-07T07:04:13.412" v="1056" actId="22"/>
        <pc:sldMkLst>
          <pc:docMk/>
          <pc:sldMk cId="2904357888" sldId="267"/>
        </pc:sldMkLst>
        <pc:spChg chg="del">
          <ac:chgData name="BRYANT MAKE" userId="1bf0b19fd3cee7b2" providerId="LiveId" clId="{E0EFACFA-B95D-4733-8674-BB285E4688A9}" dt="2023-08-07T07:04:01.192" v="1054" actId="478"/>
          <ac:spMkLst>
            <pc:docMk/>
            <pc:sldMk cId="2904357888" sldId="267"/>
            <ac:spMk id="2" creationId="{2BD47A75-40E8-4451-A75E-F61E68BE6BA1}"/>
          </ac:spMkLst>
        </pc:spChg>
        <pc:spChg chg="del">
          <ac:chgData name="BRYANT MAKE" userId="1bf0b19fd3cee7b2" providerId="LiveId" clId="{E0EFACFA-B95D-4733-8674-BB285E4688A9}" dt="2023-08-07T07:04:01.192" v="1054" actId="478"/>
          <ac:spMkLst>
            <pc:docMk/>
            <pc:sldMk cId="2904357888" sldId="267"/>
            <ac:spMk id="3" creationId="{E7270EB8-0719-4083-A081-23829422DC25}"/>
          </ac:spMkLst>
        </pc:spChg>
        <pc:spChg chg="add mod">
          <ac:chgData name="BRYANT MAKE" userId="1bf0b19fd3cee7b2" providerId="LiveId" clId="{E0EFACFA-B95D-4733-8674-BB285E4688A9}" dt="2023-08-07T07:04:05.438" v="1055"/>
          <ac:spMkLst>
            <pc:docMk/>
            <pc:sldMk cId="2904357888" sldId="267"/>
            <ac:spMk id="4" creationId="{930EB7CB-E321-48AB-A19C-B5C1D2910752}"/>
          </ac:spMkLst>
        </pc:spChg>
        <pc:picChg chg="add">
          <ac:chgData name="BRYANT MAKE" userId="1bf0b19fd3cee7b2" providerId="LiveId" clId="{E0EFACFA-B95D-4733-8674-BB285E4688A9}" dt="2023-08-07T07:04:13.412" v="1056" actId="22"/>
          <ac:picMkLst>
            <pc:docMk/>
            <pc:sldMk cId="2904357888" sldId="267"/>
            <ac:picMk id="6" creationId="{B3002E3C-E5AC-402A-B800-2499C1657BC4}"/>
          </ac:picMkLst>
        </pc:picChg>
      </pc:sldChg>
      <pc:sldChg chg="addSp delSp modSp new mod">
        <pc:chgData name="BRYANT MAKE" userId="1bf0b19fd3cee7b2" providerId="LiveId" clId="{E0EFACFA-B95D-4733-8674-BB285E4688A9}" dt="2023-08-07T07:09:14.028" v="1126" actId="1076"/>
        <pc:sldMkLst>
          <pc:docMk/>
          <pc:sldMk cId="1369303032" sldId="268"/>
        </pc:sldMkLst>
        <pc:spChg chg="del">
          <ac:chgData name="BRYANT MAKE" userId="1bf0b19fd3cee7b2" providerId="LiveId" clId="{E0EFACFA-B95D-4733-8674-BB285E4688A9}" dt="2023-08-07T07:07:06.540" v="1058" actId="478"/>
          <ac:spMkLst>
            <pc:docMk/>
            <pc:sldMk cId="1369303032" sldId="268"/>
            <ac:spMk id="2" creationId="{6AC1182C-E58E-4F65-B06D-BA1B485A9839}"/>
          </ac:spMkLst>
        </pc:spChg>
        <pc:spChg chg="del">
          <ac:chgData name="BRYANT MAKE" userId="1bf0b19fd3cee7b2" providerId="LiveId" clId="{E0EFACFA-B95D-4733-8674-BB285E4688A9}" dt="2023-08-07T07:07:06.540" v="1058" actId="478"/>
          <ac:spMkLst>
            <pc:docMk/>
            <pc:sldMk cId="1369303032" sldId="268"/>
            <ac:spMk id="3" creationId="{68732F34-35EA-483E-BA43-B153AA04C966}"/>
          </ac:spMkLst>
        </pc:spChg>
        <pc:spChg chg="add mod">
          <ac:chgData name="BRYANT MAKE" userId="1bf0b19fd3cee7b2" providerId="LiveId" clId="{E0EFACFA-B95D-4733-8674-BB285E4688A9}" dt="2023-08-07T07:07:12.858" v="1060"/>
          <ac:spMkLst>
            <pc:docMk/>
            <pc:sldMk cId="1369303032" sldId="268"/>
            <ac:spMk id="6" creationId="{30D630CF-878C-4441-AF8B-85D602731D3F}"/>
          </ac:spMkLst>
        </pc:spChg>
        <pc:spChg chg="add mod">
          <ac:chgData name="BRYANT MAKE" userId="1bf0b19fd3cee7b2" providerId="LiveId" clId="{E0EFACFA-B95D-4733-8674-BB285E4688A9}" dt="2023-08-07T07:07:59.814" v="1076" actId="20577"/>
          <ac:spMkLst>
            <pc:docMk/>
            <pc:sldMk cId="1369303032" sldId="268"/>
            <ac:spMk id="7" creationId="{F3ECE848-A8A0-4DAD-AEDA-32A8FD561E4E}"/>
          </ac:spMkLst>
        </pc:spChg>
        <pc:spChg chg="add mod">
          <ac:chgData name="BRYANT MAKE" userId="1bf0b19fd3cee7b2" providerId="LiveId" clId="{E0EFACFA-B95D-4733-8674-BB285E4688A9}" dt="2023-08-07T07:08:53.847" v="1103" actId="14100"/>
          <ac:spMkLst>
            <pc:docMk/>
            <pc:sldMk cId="1369303032" sldId="268"/>
            <ac:spMk id="10" creationId="{8A6E3139-5A1C-47E4-84AB-CA96C98CBD39}"/>
          </ac:spMkLst>
        </pc:spChg>
        <pc:spChg chg="add mod">
          <ac:chgData name="BRYANT MAKE" userId="1bf0b19fd3cee7b2" providerId="LiveId" clId="{E0EFACFA-B95D-4733-8674-BB285E4688A9}" dt="2023-08-07T07:09:14.028" v="1126" actId="1076"/>
          <ac:spMkLst>
            <pc:docMk/>
            <pc:sldMk cId="1369303032" sldId="268"/>
            <ac:spMk id="13" creationId="{85AA140E-3FA8-4708-B5DF-BCD92F701B5C}"/>
          </ac:spMkLst>
        </pc:spChg>
        <pc:picChg chg="add mod">
          <ac:chgData name="BRYANT MAKE" userId="1bf0b19fd3cee7b2" providerId="LiveId" clId="{E0EFACFA-B95D-4733-8674-BB285E4688A9}" dt="2023-08-07T07:07:43.127" v="1070" actId="1076"/>
          <ac:picMkLst>
            <pc:docMk/>
            <pc:sldMk cId="1369303032" sldId="268"/>
            <ac:picMk id="5" creationId="{A76AEF28-AEC5-4BB2-A3BB-1F1248383CBF}"/>
          </ac:picMkLst>
        </pc:picChg>
        <pc:cxnChg chg="add mod">
          <ac:chgData name="BRYANT MAKE" userId="1bf0b19fd3cee7b2" providerId="LiveId" clId="{E0EFACFA-B95D-4733-8674-BB285E4688A9}" dt="2023-08-07T07:08:37.953" v="1078" actId="13822"/>
          <ac:cxnSpMkLst>
            <pc:docMk/>
            <pc:sldMk cId="1369303032" sldId="268"/>
            <ac:cxnSpMk id="9" creationId="{095D56F7-39D1-4E85-B4F3-3030A2764044}"/>
          </ac:cxnSpMkLst>
        </pc:cxnChg>
        <pc:cxnChg chg="add mod">
          <ac:chgData name="BRYANT MAKE" userId="1bf0b19fd3cee7b2" providerId="LiveId" clId="{E0EFACFA-B95D-4733-8674-BB285E4688A9}" dt="2023-08-07T07:09:00.188" v="1105" actId="13822"/>
          <ac:cxnSpMkLst>
            <pc:docMk/>
            <pc:sldMk cId="1369303032" sldId="268"/>
            <ac:cxnSpMk id="12" creationId="{19AF95D9-E9C4-4F73-AE2E-AAACCE922225}"/>
          </ac:cxnSpMkLst>
        </pc:cxnChg>
      </pc:sldChg>
      <pc:sldChg chg="addSp delSp modSp new mod">
        <pc:chgData name="BRYANT MAKE" userId="1bf0b19fd3cee7b2" providerId="LiveId" clId="{E0EFACFA-B95D-4733-8674-BB285E4688A9}" dt="2023-08-07T07:16:04.138" v="1274" actId="1076"/>
        <pc:sldMkLst>
          <pc:docMk/>
          <pc:sldMk cId="2988316138" sldId="269"/>
        </pc:sldMkLst>
        <pc:spChg chg="del">
          <ac:chgData name="BRYANT MAKE" userId="1bf0b19fd3cee7b2" providerId="LiveId" clId="{E0EFACFA-B95D-4733-8674-BB285E4688A9}" dt="2023-08-07T07:10:34.191" v="1130" actId="478"/>
          <ac:spMkLst>
            <pc:docMk/>
            <pc:sldMk cId="2988316138" sldId="269"/>
            <ac:spMk id="2" creationId="{4A98E827-D571-4CDC-B077-2748CE794190}"/>
          </ac:spMkLst>
        </pc:spChg>
        <pc:spChg chg="del">
          <ac:chgData name="BRYANT MAKE" userId="1bf0b19fd3cee7b2" providerId="LiveId" clId="{E0EFACFA-B95D-4733-8674-BB285E4688A9}" dt="2023-08-07T07:10:34.191" v="1130" actId="478"/>
          <ac:spMkLst>
            <pc:docMk/>
            <pc:sldMk cId="2988316138" sldId="269"/>
            <ac:spMk id="3" creationId="{8A869E3B-CEDB-40A2-BC9A-AAFF94A98980}"/>
          </ac:spMkLst>
        </pc:spChg>
        <pc:spChg chg="add mod">
          <ac:chgData name="BRYANT MAKE" userId="1bf0b19fd3cee7b2" providerId="LiveId" clId="{E0EFACFA-B95D-4733-8674-BB285E4688A9}" dt="2023-08-07T07:11:02.898" v="1138" actId="20577"/>
          <ac:spMkLst>
            <pc:docMk/>
            <pc:sldMk cId="2988316138" sldId="269"/>
            <ac:spMk id="6" creationId="{335A5057-3C0F-435B-9015-7A681A355851}"/>
          </ac:spMkLst>
        </pc:spChg>
        <pc:spChg chg="add mod">
          <ac:chgData name="BRYANT MAKE" userId="1bf0b19fd3cee7b2" providerId="LiveId" clId="{E0EFACFA-B95D-4733-8674-BB285E4688A9}" dt="2023-08-07T07:11:46.989" v="1175" actId="164"/>
          <ac:spMkLst>
            <pc:docMk/>
            <pc:sldMk cId="2988316138" sldId="269"/>
            <ac:spMk id="7" creationId="{DCE132E1-7E50-4CEF-88D5-62030768E5EA}"/>
          </ac:spMkLst>
        </pc:spChg>
        <pc:spChg chg="add mod">
          <ac:chgData name="BRYANT MAKE" userId="1bf0b19fd3cee7b2" providerId="LiveId" clId="{E0EFACFA-B95D-4733-8674-BB285E4688A9}" dt="2023-08-07T07:11:46.989" v="1175" actId="164"/>
          <ac:spMkLst>
            <pc:docMk/>
            <pc:sldMk cId="2988316138" sldId="269"/>
            <ac:spMk id="8" creationId="{F5D48A59-F212-4632-BFA5-890DB88D0351}"/>
          </ac:spMkLst>
        </pc:spChg>
        <pc:spChg chg="add mod">
          <ac:chgData name="BRYANT MAKE" userId="1bf0b19fd3cee7b2" providerId="LiveId" clId="{E0EFACFA-B95D-4733-8674-BB285E4688A9}" dt="2023-08-07T07:11:46.989" v="1175" actId="164"/>
          <ac:spMkLst>
            <pc:docMk/>
            <pc:sldMk cId="2988316138" sldId="269"/>
            <ac:spMk id="9" creationId="{BDFECDC3-9386-4EB4-87D1-3FA046846DFD}"/>
          </ac:spMkLst>
        </pc:spChg>
        <pc:spChg chg="add mod">
          <ac:chgData name="BRYANT MAKE" userId="1bf0b19fd3cee7b2" providerId="LiveId" clId="{E0EFACFA-B95D-4733-8674-BB285E4688A9}" dt="2023-08-07T07:14:32.401" v="1258" actId="20577"/>
          <ac:spMkLst>
            <pc:docMk/>
            <pc:sldMk cId="2988316138" sldId="269"/>
            <ac:spMk id="14" creationId="{7A4E7C8F-489B-4376-AB29-BBB654D8BE0E}"/>
          </ac:spMkLst>
        </pc:spChg>
        <pc:spChg chg="add mod">
          <ac:chgData name="BRYANT MAKE" userId="1bf0b19fd3cee7b2" providerId="LiveId" clId="{E0EFACFA-B95D-4733-8674-BB285E4688A9}" dt="2023-08-07T07:14:14.718" v="1254" actId="1076"/>
          <ac:spMkLst>
            <pc:docMk/>
            <pc:sldMk cId="2988316138" sldId="269"/>
            <ac:spMk id="17" creationId="{8FBE2E93-BF43-4D94-9326-341141B30E6F}"/>
          </ac:spMkLst>
        </pc:spChg>
        <pc:spChg chg="add mod">
          <ac:chgData name="BRYANT MAKE" userId="1bf0b19fd3cee7b2" providerId="LiveId" clId="{E0EFACFA-B95D-4733-8674-BB285E4688A9}" dt="2023-08-07T07:16:04.138" v="1274" actId="1076"/>
          <ac:spMkLst>
            <pc:docMk/>
            <pc:sldMk cId="2988316138" sldId="269"/>
            <ac:spMk id="20" creationId="{417025DB-9A1D-4FC2-8392-FA611ED550DD}"/>
          </ac:spMkLst>
        </pc:spChg>
        <pc:grpChg chg="add mod">
          <ac:chgData name="BRYANT MAKE" userId="1bf0b19fd3cee7b2" providerId="LiveId" clId="{E0EFACFA-B95D-4733-8674-BB285E4688A9}" dt="2023-08-07T07:12:11.156" v="1177" actId="1076"/>
          <ac:grpSpMkLst>
            <pc:docMk/>
            <pc:sldMk cId="2988316138" sldId="269"/>
            <ac:grpSpMk id="10" creationId="{DC1155B7-AC0C-4F57-9413-E5A9DB684460}"/>
          </ac:grpSpMkLst>
        </pc:grpChg>
        <pc:picChg chg="add mod">
          <ac:chgData name="BRYANT MAKE" userId="1bf0b19fd3cee7b2" providerId="LiveId" clId="{E0EFACFA-B95D-4733-8674-BB285E4688A9}" dt="2023-08-07T07:11:46.989" v="1175" actId="164"/>
          <ac:picMkLst>
            <pc:docMk/>
            <pc:sldMk cId="2988316138" sldId="269"/>
            <ac:picMk id="5" creationId="{9DB0739C-D078-4775-9A0B-BC9F40BF8837}"/>
          </ac:picMkLst>
        </pc:picChg>
        <pc:cxnChg chg="add mod">
          <ac:chgData name="BRYANT MAKE" userId="1bf0b19fd3cee7b2" providerId="LiveId" clId="{E0EFACFA-B95D-4733-8674-BB285E4688A9}" dt="2023-08-07T07:13:50.262" v="1235" actId="13822"/>
          <ac:cxnSpMkLst>
            <pc:docMk/>
            <pc:sldMk cId="2988316138" sldId="269"/>
            <ac:cxnSpMk id="12" creationId="{B9DE8575-64F0-446E-BBE0-D6103B4A420F}"/>
          </ac:cxnSpMkLst>
        </pc:cxnChg>
        <pc:cxnChg chg="add mod">
          <ac:chgData name="BRYANT MAKE" userId="1bf0b19fd3cee7b2" providerId="LiveId" clId="{E0EFACFA-B95D-4733-8674-BB285E4688A9}" dt="2023-08-07T07:14:16.956" v="1255" actId="13822"/>
          <ac:cxnSpMkLst>
            <pc:docMk/>
            <pc:sldMk cId="2988316138" sldId="269"/>
            <ac:cxnSpMk id="16" creationId="{2618280E-C7AD-41C1-9008-CF798D65033B}"/>
          </ac:cxnSpMkLst>
        </pc:cxnChg>
        <pc:cxnChg chg="add mod">
          <ac:chgData name="BRYANT MAKE" userId="1bf0b19fd3cee7b2" providerId="LiveId" clId="{E0EFACFA-B95D-4733-8674-BB285E4688A9}" dt="2023-08-07T07:15:42.884" v="1260" actId="13822"/>
          <ac:cxnSpMkLst>
            <pc:docMk/>
            <pc:sldMk cId="2988316138" sldId="269"/>
            <ac:cxnSpMk id="19" creationId="{FCFFE8E3-F69C-42D0-A730-221D3B45AF60}"/>
          </ac:cxnSpMkLst>
        </pc:cxnChg>
      </pc:sldChg>
      <pc:sldChg chg="new del">
        <pc:chgData name="BRYANT MAKE" userId="1bf0b19fd3cee7b2" providerId="LiveId" clId="{E0EFACFA-B95D-4733-8674-BB285E4688A9}" dt="2023-08-07T07:10:29.002" v="1128" actId="680"/>
        <pc:sldMkLst>
          <pc:docMk/>
          <pc:sldMk cId="4249266228" sldId="269"/>
        </pc:sldMkLst>
      </pc:sldChg>
      <pc:sldChg chg="addSp delSp modSp new mod">
        <pc:chgData name="BRYANT MAKE" userId="1bf0b19fd3cee7b2" providerId="LiveId" clId="{E0EFACFA-B95D-4733-8674-BB285E4688A9}" dt="2023-08-07T07:18:35.767" v="1281" actId="1076"/>
        <pc:sldMkLst>
          <pc:docMk/>
          <pc:sldMk cId="2391005632" sldId="270"/>
        </pc:sldMkLst>
        <pc:spChg chg="del">
          <ac:chgData name="BRYANT MAKE" userId="1bf0b19fd3cee7b2" providerId="LiveId" clId="{E0EFACFA-B95D-4733-8674-BB285E4688A9}" dt="2023-08-07T07:18:23.542" v="1276" actId="478"/>
          <ac:spMkLst>
            <pc:docMk/>
            <pc:sldMk cId="2391005632" sldId="270"/>
            <ac:spMk id="2" creationId="{81FF28D4-7E83-4C6C-85BF-5C935B940494}"/>
          </ac:spMkLst>
        </pc:spChg>
        <pc:spChg chg="del">
          <ac:chgData name="BRYANT MAKE" userId="1bf0b19fd3cee7b2" providerId="LiveId" clId="{E0EFACFA-B95D-4733-8674-BB285E4688A9}" dt="2023-08-07T07:18:23.542" v="1276" actId="478"/>
          <ac:spMkLst>
            <pc:docMk/>
            <pc:sldMk cId="2391005632" sldId="270"/>
            <ac:spMk id="3" creationId="{672A01B7-E9D1-4F06-885C-76442F756D2D}"/>
          </ac:spMkLst>
        </pc:spChg>
        <pc:spChg chg="add mod">
          <ac:chgData name="BRYANT MAKE" userId="1bf0b19fd3cee7b2" providerId="LiveId" clId="{E0EFACFA-B95D-4733-8674-BB285E4688A9}" dt="2023-08-07T07:18:33.560" v="1280"/>
          <ac:spMkLst>
            <pc:docMk/>
            <pc:sldMk cId="2391005632" sldId="270"/>
            <ac:spMk id="6" creationId="{C2B942AD-46F2-4C8C-B865-C5CF775D314F}"/>
          </ac:spMkLst>
        </pc:spChg>
        <pc:picChg chg="add mod">
          <ac:chgData name="BRYANT MAKE" userId="1bf0b19fd3cee7b2" providerId="LiveId" clId="{E0EFACFA-B95D-4733-8674-BB285E4688A9}" dt="2023-08-07T07:18:35.767" v="1281" actId="1076"/>
          <ac:picMkLst>
            <pc:docMk/>
            <pc:sldMk cId="2391005632" sldId="270"/>
            <ac:picMk id="5" creationId="{0C837870-382C-4685-B64B-EB9FA3769C3A}"/>
          </ac:picMkLst>
        </pc:picChg>
      </pc:sldChg>
      <pc:sldChg chg="addSp delSp modSp new mod">
        <pc:chgData name="BRYANT MAKE" userId="1bf0b19fd3cee7b2" providerId="LiveId" clId="{E0EFACFA-B95D-4733-8674-BB285E4688A9}" dt="2023-08-07T07:39:34.455" v="1544" actId="20577"/>
        <pc:sldMkLst>
          <pc:docMk/>
          <pc:sldMk cId="2027439917" sldId="271"/>
        </pc:sldMkLst>
        <pc:spChg chg="del">
          <ac:chgData name="BRYANT MAKE" userId="1bf0b19fd3cee7b2" providerId="LiveId" clId="{E0EFACFA-B95D-4733-8674-BB285E4688A9}" dt="2023-08-07T07:26:10.937" v="1353" actId="478"/>
          <ac:spMkLst>
            <pc:docMk/>
            <pc:sldMk cId="2027439917" sldId="271"/>
            <ac:spMk id="2" creationId="{A5B834A3-5910-4AE7-AD79-96216562CFE3}"/>
          </ac:spMkLst>
        </pc:spChg>
        <pc:spChg chg="del">
          <ac:chgData name="BRYANT MAKE" userId="1bf0b19fd3cee7b2" providerId="LiveId" clId="{E0EFACFA-B95D-4733-8674-BB285E4688A9}" dt="2023-08-07T07:26:10.937" v="1353" actId="478"/>
          <ac:spMkLst>
            <pc:docMk/>
            <pc:sldMk cId="2027439917" sldId="271"/>
            <ac:spMk id="3" creationId="{DCC4179B-F62E-4223-9390-AD2D3A28AFC7}"/>
          </ac:spMkLst>
        </pc:spChg>
        <pc:spChg chg="add mod">
          <ac:chgData name="BRYANT MAKE" userId="1bf0b19fd3cee7b2" providerId="LiveId" clId="{E0EFACFA-B95D-4733-8674-BB285E4688A9}" dt="2023-08-07T07:39:34.455" v="1544" actId="20577"/>
          <ac:spMkLst>
            <pc:docMk/>
            <pc:sldMk cId="2027439917" sldId="271"/>
            <ac:spMk id="4" creationId="{576F6ED0-D7B5-4CEC-87C3-D3519F4BA7B2}"/>
          </ac:spMkLst>
        </pc:spChg>
        <pc:spChg chg="add mod">
          <ac:chgData name="BRYANT MAKE" userId="1bf0b19fd3cee7b2" providerId="LiveId" clId="{E0EFACFA-B95D-4733-8674-BB285E4688A9}" dt="2023-08-07T07:26:47.822" v="1363" actId="20577"/>
          <ac:spMkLst>
            <pc:docMk/>
            <pc:sldMk cId="2027439917" sldId="271"/>
            <ac:spMk id="6" creationId="{E0F217B0-3F2E-495A-8276-CEEB40E3ECFA}"/>
          </ac:spMkLst>
        </pc:spChg>
        <pc:picChg chg="add del">
          <ac:chgData name="BRYANT MAKE" userId="1bf0b19fd3cee7b2" providerId="LiveId" clId="{E0EFACFA-B95D-4733-8674-BB285E4688A9}" dt="2023-08-07T07:26:10.937" v="1353" actId="478"/>
          <ac:picMkLst>
            <pc:docMk/>
            <pc:sldMk cId="2027439917" sldId="271"/>
            <ac:picMk id="1026" creationId="{FCDD92ED-153F-4496-B71D-488AFCCC6C0A}"/>
          </ac:picMkLst>
        </pc:picChg>
        <pc:picChg chg="add del mod">
          <ac:chgData name="BRYANT MAKE" userId="1bf0b19fd3cee7b2" providerId="LiveId" clId="{E0EFACFA-B95D-4733-8674-BB285E4688A9}" dt="2023-08-07T07:27:21.695" v="1365" actId="478"/>
          <ac:picMkLst>
            <pc:docMk/>
            <pc:sldMk cId="2027439917" sldId="271"/>
            <ac:picMk id="1028" creationId="{1C90F262-F0A7-4D23-A034-43BFB2D369F3}"/>
          </ac:picMkLst>
        </pc:picChg>
      </pc:sldChg>
      <pc:sldChg chg="addSp delSp modSp new mod">
        <pc:chgData name="BRYANT MAKE" userId="1bf0b19fd3cee7b2" providerId="LiveId" clId="{E0EFACFA-B95D-4733-8674-BB285E4688A9}" dt="2023-08-07T07:45:49.409" v="1588" actId="14100"/>
        <pc:sldMkLst>
          <pc:docMk/>
          <pc:sldMk cId="12336769" sldId="272"/>
        </pc:sldMkLst>
        <pc:spChg chg="del">
          <ac:chgData name="BRYANT MAKE" userId="1bf0b19fd3cee7b2" providerId="LiveId" clId="{E0EFACFA-B95D-4733-8674-BB285E4688A9}" dt="2023-08-07T07:28:32.047" v="1403" actId="478"/>
          <ac:spMkLst>
            <pc:docMk/>
            <pc:sldMk cId="12336769" sldId="272"/>
            <ac:spMk id="2" creationId="{5336B2F1-D0A3-451A-B146-8B2299A82594}"/>
          </ac:spMkLst>
        </pc:spChg>
        <pc:spChg chg="add mod">
          <ac:chgData name="BRYANT MAKE" userId="1bf0b19fd3cee7b2" providerId="LiveId" clId="{E0EFACFA-B95D-4733-8674-BB285E4688A9}" dt="2023-08-07T07:45:49.409" v="1588" actId="14100"/>
          <ac:spMkLst>
            <pc:docMk/>
            <pc:sldMk cId="12336769" sldId="272"/>
            <ac:spMk id="2" creationId="{E77F2A97-8B7D-44C2-BC54-62F510B4064C}"/>
          </ac:spMkLst>
        </pc:spChg>
        <pc:spChg chg="del">
          <ac:chgData name="BRYANT MAKE" userId="1bf0b19fd3cee7b2" providerId="LiveId" clId="{E0EFACFA-B95D-4733-8674-BB285E4688A9}" dt="2023-08-07T07:28:32.047" v="1403" actId="478"/>
          <ac:spMkLst>
            <pc:docMk/>
            <pc:sldMk cId="12336769" sldId="272"/>
            <ac:spMk id="3" creationId="{62FE06D2-D31E-4055-A43B-1C412D63B28E}"/>
          </ac:spMkLst>
        </pc:spChg>
        <pc:spChg chg="add del mod">
          <ac:chgData name="BRYANT MAKE" userId="1bf0b19fd3cee7b2" providerId="LiveId" clId="{E0EFACFA-B95D-4733-8674-BB285E4688A9}" dt="2023-08-07T07:28:39.081" v="1409"/>
          <ac:spMkLst>
            <pc:docMk/>
            <pc:sldMk cId="12336769" sldId="272"/>
            <ac:spMk id="4" creationId="{311DF829-9754-4B07-92B7-FFA548D52C44}"/>
          </ac:spMkLst>
        </pc:spChg>
        <pc:spChg chg="add mod">
          <ac:chgData name="BRYANT MAKE" userId="1bf0b19fd3cee7b2" providerId="LiveId" clId="{E0EFACFA-B95D-4733-8674-BB285E4688A9}" dt="2023-08-07T07:29:00.378" v="1419" actId="20577"/>
          <ac:spMkLst>
            <pc:docMk/>
            <pc:sldMk cId="12336769" sldId="272"/>
            <ac:spMk id="5" creationId="{FF78F277-FE68-4F63-9119-658258605B7C}"/>
          </ac:spMkLst>
        </pc:spChg>
        <pc:spChg chg="add mod">
          <ac:chgData name="BRYANT MAKE" userId="1bf0b19fd3cee7b2" providerId="LiveId" clId="{E0EFACFA-B95D-4733-8674-BB285E4688A9}" dt="2023-08-07T07:45:18.283" v="1580"/>
          <ac:spMkLst>
            <pc:docMk/>
            <pc:sldMk cId="12336769" sldId="272"/>
            <ac:spMk id="13" creationId="{8B2B2B80-E341-41B4-A84F-42FC765B2678}"/>
          </ac:spMkLst>
        </pc:spChg>
        <pc:spChg chg="add mod">
          <ac:chgData name="BRYANT MAKE" userId="1bf0b19fd3cee7b2" providerId="LiveId" clId="{E0EFACFA-B95D-4733-8674-BB285E4688A9}" dt="2023-08-07T07:37:30.400" v="1530"/>
          <ac:spMkLst>
            <pc:docMk/>
            <pc:sldMk cId="12336769" sldId="272"/>
            <ac:spMk id="16" creationId="{8969A567-6D14-4504-A941-10CC0A3438A7}"/>
          </ac:spMkLst>
        </pc:spChg>
        <pc:grpChg chg="add mod">
          <ac:chgData name="BRYANT MAKE" userId="1bf0b19fd3cee7b2" providerId="LiveId" clId="{E0EFACFA-B95D-4733-8674-BB285E4688A9}" dt="2023-08-07T07:34:08.359" v="1506" actId="1076"/>
          <ac:grpSpMkLst>
            <pc:docMk/>
            <pc:sldMk cId="12336769" sldId="272"/>
            <ac:grpSpMk id="17" creationId="{2F9EC5AB-BAE0-45E7-AD26-A171F71E77D0}"/>
          </ac:grpSpMkLst>
        </pc:grpChg>
        <pc:picChg chg="add mod">
          <ac:chgData name="BRYANT MAKE" userId="1bf0b19fd3cee7b2" providerId="LiveId" clId="{E0EFACFA-B95D-4733-8674-BB285E4688A9}" dt="2023-08-07T07:34:08.359" v="1506" actId="1076"/>
          <ac:picMkLst>
            <pc:docMk/>
            <pc:sldMk cId="12336769" sldId="272"/>
            <ac:picMk id="6" creationId="{774489A6-2867-488A-AE14-B884BF277252}"/>
          </ac:picMkLst>
        </pc:picChg>
        <pc:picChg chg="add mod">
          <ac:chgData name="BRYANT MAKE" userId="1bf0b19fd3cee7b2" providerId="LiveId" clId="{E0EFACFA-B95D-4733-8674-BB285E4688A9}" dt="2023-08-07T07:36:45.654" v="1508" actId="1076"/>
          <ac:picMkLst>
            <pc:docMk/>
            <pc:sldMk cId="12336769" sldId="272"/>
            <ac:picMk id="19" creationId="{CDF1FC13-B787-480D-BEDA-5F5C1EDAD461}"/>
          </ac:picMkLst>
        </pc:picChg>
        <pc:cxnChg chg="add del">
          <ac:chgData name="BRYANT MAKE" userId="1bf0b19fd3cee7b2" providerId="LiveId" clId="{E0EFACFA-B95D-4733-8674-BB285E4688A9}" dt="2023-08-07T07:29:24.730" v="1426" actId="11529"/>
          <ac:cxnSpMkLst>
            <pc:docMk/>
            <pc:sldMk cId="12336769" sldId="272"/>
            <ac:cxnSpMk id="8" creationId="{9614281C-57E6-4E6D-B620-3F4629D0DD9A}"/>
          </ac:cxnSpMkLst>
        </pc:cxnChg>
        <pc:cxnChg chg="add del">
          <ac:chgData name="BRYANT MAKE" userId="1bf0b19fd3cee7b2" providerId="LiveId" clId="{E0EFACFA-B95D-4733-8674-BB285E4688A9}" dt="2023-08-07T07:29:29.749" v="1429" actId="11529"/>
          <ac:cxnSpMkLst>
            <pc:docMk/>
            <pc:sldMk cId="12336769" sldId="272"/>
            <ac:cxnSpMk id="10" creationId="{F2E9EF17-9434-4A60-AF2E-4A02F0BE9533}"/>
          </ac:cxnSpMkLst>
        </pc:cxnChg>
        <pc:cxnChg chg="add mod">
          <ac:chgData name="BRYANT MAKE" userId="1bf0b19fd3cee7b2" providerId="LiveId" clId="{E0EFACFA-B95D-4733-8674-BB285E4688A9}" dt="2023-08-07T07:34:08.359" v="1506" actId="1076"/>
          <ac:cxnSpMkLst>
            <pc:docMk/>
            <pc:sldMk cId="12336769" sldId="272"/>
            <ac:cxnSpMk id="12" creationId="{6A352AEC-F96A-43CD-B93C-5B521D9EF88E}"/>
          </ac:cxnSpMkLst>
        </pc:cxnChg>
        <pc:cxnChg chg="add mod">
          <ac:chgData name="BRYANT MAKE" userId="1bf0b19fd3cee7b2" providerId="LiveId" clId="{E0EFACFA-B95D-4733-8674-BB285E4688A9}" dt="2023-08-07T07:34:08.359" v="1506" actId="1076"/>
          <ac:cxnSpMkLst>
            <pc:docMk/>
            <pc:sldMk cId="12336769" sldId="272"/>
            <ac:cxnSpMk id="15" creationId="{DF62AEA7-BBC9-45FC-86D3-54D25FCD3C9E}"/>
          </ac:cxnSpMkLst>
        </pc:cxnChg>
      </pc:sldChg>
      <pc:sldChg chg="addSp delSp modSp new mod">
        <pc:chgData name="BRYANT MAKE" userId="1bf0b19fd3cee7b2" providerId="LiveId" clId="{E0EFACFA-B95D-4733-8674-BB285E4688A9}" dt="2023-08-07T07:40:40.617" v="1578" actId="1076"/>
        <pc:sldMkLst>
          <pc:docMk/>
          <pc:sldMk cId="3399429400" sldId="273"/>
        </pc:sldMkLst>
        <pc:spChg chg="del">
          <ac:chgData name="BRYANT MAKE" userId="1bf0b19fd3cee7b2" providerId="LiveId" clId="{E0EFACFA-B95D-4733-8674-BB285E4688A9}" dt="2023-08-07T07:39:39.752" v="1546" actId="478"/>
          <ac:spMkLst>
            <pc:docMk/>
            <pc:sldMk cId="3399429400" sldId="273"/>
            <ac:spMk id="2" creationId="{4F875526-B41C-41A6-9D9B-FAC22F54E4AF}"/>
          </ac:spMkLst>
        </pc:spChg>
        <pc:spChg chg="del">
          <ac:chgData name="BRYANT MAKE" userId="1bf0b19fd3cee7b2" providerId="LiveId" clId="{E0EFACFA-B95D-4733-8674-BB285E4688A9}" dt="2023-08-07T07:39:39.752" v="1546" actId="478"/>
          <ac:spMkLst>
            <pc:docMk/>
            <pc:sldMk cId="3399429400" sldId="273"/>
            <ac:spMk id="3" creationId="{94A8B43C-1DA8-4C2E-A6C5-B65400173894}"/>
          </ac:spMkLst>
        </pc:spChg>
        <pc:spChg chg="add mod">
          <ac:chgData name="BRYANT MAKE" userId="1bf0b19fd3cee7b2" providerId="LiveId" clId="{E0EFACFA-B95D-4733-8674-BB285E4688A9}" dt="2023-08-07T07:39:53.929" v="1571" actId="20577"/>
          <ac:spMkLst>
            <pc:docMk/>
            <pc:sldMk cId="3399429400" sldId="273"/>
            <ac:spMk id="4" creationId="{0A2E4041-3DCC-4F36-A0C2-F057DE283804}"/>
          </ac:spMkLst>
        </pc:spChg>
        <pc:picChg chg="add mod">
          <ac:chgData name="BRYANT MAKE" userId="1bf0b19fd3cee7b2" providerId="LiveId" clId="{E0EFACFA-B95D-4733-8674-BB285E4688A9}" dt="2023-08-07T07:40:02.555" v="1574" actId="1076"/>
          <ac:picMkLst>
            <pc:docMk/>
            <pc:sldMk cId="3399429400" sldId="273"/>
            <ac:picMk id="5" creationId="{59A96095-7FDA-49B4-94BB-15EFFDEFB79F}"/>
          </ac:picMkLst>
        </pc:picChg>
        <pc:picChg chg="add mod">
          <ac:chgData name="BRYANT MAKE" userId="1bf0b19fd3cee7b2" providerId="LiveId" clId="{E0EFACFA-B95D-4733-8674-BB285E4688A9}" dt="2023-08-07T07:40:40.617" v="1578" actId="1076"/>
          <ac:picMkLst>
            <pc:docMk/>
            <pc:sldMk cId="3399429400" sldId="273"/>
            <ac:picMk id="7" creationId="{789C451B-93C6-49A6-AFF3-F4BB48688743}"/>
          </ac:picMkLst>
        </pc:picChg>
      </pc:sldChg>
      <pc:sldChg chg="addSp delSp modSp new mod">
        <pc:chgData name="BRYANT MAKE" userId="1bf0b19fd3cee7b2" providerId="LiveId" clId="{E0EFACFA-B95D-4733-8674-BB285E4688A9}" dt="2023-08-09T06:59:28.673" v="2484" actId="20577"/>
        <pc:sldMkLst>
          <pc:docMk/>
          <pc:sldMk cId="3263408912" sldId="274"/>
        </pc:sldMkLst>
        <pc:spChg chg="del">
          <ac:chgData name="BRYANT MAKE" userId="1bf0b19fd3cee7b2" providerId="LiveId" clId="{E0EFACFA-B95D-4733-8674-BB285E4688A9}" dt="2023-08-09T06:28:52.886" v="1590" actId="478"/>
          <ac:spMkLst>
            <pc:docMk/>
            <pc:sldMk cId="3263408912" sldId="274"/>
            <ac:spMk id="2" creationId="{831ECEBC-A526-4FCF-8FB8-6A12B549A326}"/>
          </ac:spMkLst>
        </pc:spChg>
        <pc:spChg chg="del">
          <ac:chgData name="BRYANT MAKE" userId="1bf0b19fd3cee7b2" providerId="LiveId" clId="{E0EFACFA-B95D-4733-8674-BB285E4688A9}" dt="2023-08-09T06:28:52.886" v="1590" actId="478"/>
          <ac:spMkLst>
            <pc:docMk/>
            <pc:sldMk cId="3263408912" sldId="274"/>
            <ac:spMk id="3" creationId="{6BFC2E14-AFBA-4E5B-BFEB-7251E5D7DA3D}"/>
          </ac:spMkLst>
        </pc:spChg>
        <pc:spChg chg="add mod">
          <ac:chgData name="BRYANT MAKE" userId="1bf0b19fd3cee7b2" providerId="LiveId" clId="{E0EFACFA-B95D-4733-8674-BB285E4688A9}" dt="2023-08-09T06:59:28.673" v="2484" actId="20577"/>
          <ac:spMkLst>
            <pc:docMk/>
            <pc:sldMk cId="3263408912" sldId="274"/>
            <ac:spMk id="4" creationId="{5E5DE884-2447-4F9E-BDF2-DD75B2296DE7}"/>
          </ac:spMkLst>
        </pc:spChg>
        <pc:spChg chg="add mod">
          <ac:chgData name="BRYANT MAKE" userId="1bf0b19fd3cee7b2" providerId="LiveId" clId="{E0EFACFA-B95D-4733-8674-BB285E4688A9}" dt="2023-08-09T06:38:58.437" v="1680" actId="20577"/>
          <ac:spMkLst>
            <pc:docMk/>
            <pc:sldMk cId="3263408912" sldId="274"/>
            <ac:spMk id="7" creationId="{E95E94A7-1676-4A41-A5A1-36C7F51AFF6C}"/>
          </ac:spMkLst>
        </pc:spChg>
        <pc:picChg chg="add mod">
          <ac:chgData name="BRYANT MAKE" userId="1bf0b19fd3cee7b2" providerId="LiveId" clId="{E0EFACFA-B95D-4733-8674-BB285E4688A9}" dt="2023-08-09T06:39:10.896" v="1685" actId="1076"/>
          <ac:picMkLst>
            <pc:docMk/>
            <pc:sldMk cId="3263408912" sldId="274"/>
            <ac:picMk id="6" creationId="{F8CC37B2-7649-4594-9728-D8ACF7409A06}"/>
          </ac:picMkLst>
        </pc:picChg>
      </pc:sldChg>
      <pc:sldChg chg="addSp delSp modSp new mod">
        <pc:chgData name="BRYANT MAKE" userId="1bf0b19fd3cee7b2" providerId="LiveId" clId="{E0EFACFA-B95D-4733-8674-BB285E4688A9}" dt="2023-08-09T06:43:34.456" v="1924" actId="14100"/>
        <pc:sldMkLst>
          <pc:docMk/>
          <pc:sldMk cId="1732434470" sldId="275"/>
        </pc:sldMkLst>
        <pc:spChg chg="del">
          <ac:chgData name="BRYANT MAKE" userId="1bf0b19fd3cee7b2" providerId="LiveId" clId="{E0EFACFA-B95D-4733-8674-BB285E4688A9}" dt="2023-08-09T06:39:23.970" v="1687" actId="478"/>
          <ac:spMkLst>
            <pc:docMk/>
            <pc:sldMk cId="1732434470" sldId="275"/>
            <ac:spMk id="2" creationId="{FF0F629D-A7BC-4D56-A139-A043736E730E}"/>
          </ac:spMkLst>
        </pc:spChg>
        <pc:spChg chg="del">
          <ac:chgData name="BRYANT MAKE" userId="1bf0b19fd3cee7b2" providerId="LiveId" clId="{E0EFACFA-B95D-4733-8674-BB285E4688A9}" dt="2023-08-09T06:39:23.970" v="1687" actId="478"/>
          <ac:spMkLst>
            <pc:docMk/>
            <pc:sldMk cId="1732434470" sldId="275"/>
            <ac:spMk id="3" creationId="{F68C610F-82C3-4F8F-A58D-C723511B7E45}"/>
          </ac:spMkLst>
        </pc:spChg>
        <pc:spChg chg="add mod">
          <ac:chgData name="BRYANT MAKE" userId="1bf0b19fd3cee7b2" providerId="LiveId" clId="{E0EFACFA-B95D-4733-8674-BB285E4688A9}" dt="2023-08-09T06:39:34.662" v="1709" actId="20577"/>
          <ac:spMkLst>
            <pc:docMk/>
            <pc:sldMk cId="1732434470" sldId="275"/>
            <ac:spMk id="4" creationId="{B3C0935A-629E-4683-AEF9-F27620797453}"/>
          </ac:spMkLst>
        </pc:spChg>
        <pc:spChg chg="add mod">
          <ac:chgData name="BRYANT MAKE" userId="1bf0b19fd3cee7b2" providerId="LiveId" clId="{E0EFACFA-B95D-4733-8674-BB285E4688A9}" dt="2023-08-09T06:40:44.840" v="1743" actId="1076"/>
          <ac:spMkLst>
            <pc:docMk/>
            <pc:sldMk cId="1732434470" sldId="275"/>
            <ac:spMk id="11" creationId="{28F6A998-F223-4CCE-AA03-443C6BF8FD41}"/>
          </ac:spMkLst>
        </pc:spChg>
        <pc:spChg chg="add mod">
          <ac:chgData name="BRYANT MAKE" userId="1bf0b19fd3cee7b2" providerId="LiveId" clId="{E0EFACFA-B95D-4733-8674-BB285E4688A9}" dt="2023-08-09T06:41:10.736" v="1787" actId="20577"/>
          <ac:spMkLst>
            <pc:docMk/>
            <pc:sldMk cId="1732434470" sldId="275"/>
            <ac:spMk id="14" creationId="{698E0181-ECA6-4533-A38E-02E9E594A94D}"/>
          </ac:spMkLst>
        </pc:spChg>
        <pc:spChg chg="add mod ord">
          <ac:chgData name="BRYANT MAKE" userId="1bf0b19fd3cee7b2" providerId="LiveId" clId="{E0EFACFA-B95D-4733-8674-BB285E4688A9}" dt="2023-08-09T06:41:55.231" v="1797" actId="1076"/>
          <ac:spMkLst>
            <pc:docMk/>
            <pc:sldMk cId="1732434470" sldId="275"/>
            <ac:spMk id="15" creationId="{9722F74D-C24C-4548-B5F0-5133F9485ABE}"/>
          </ac:spMkLst>
        </pc:spChg>
        <pc:spChg chg="add mod">
          <ac:chgData name="BRYANT MAKE" userId="1bf0b19fd3cee7b2" providerId="LiveId" clId="{E0EFACFA-B95D-4733-8674-BB285E4688A9}" dt="2023-08-09T06:43:34.456" v="1924" actId="14100"/>
          <ac:spMkLst>
            <pc:docMk/>
            <pc:sldMk cId="1732434470" sldId="275"/>
            <ac:spMk id="16" creationId="{56169B9A-7EA5-4C18-9CDB-7A39820973DA}"/>
          </ac:spMkLst>
        </pc:spChg>
        <pc:picChg chg="add del mod">
          <ac:chgData name="BRYANT MAKE" userId="1bf0b19fd3cee7b2" providerId="LiveId" clId="{E0EFACFA-B95D-4733-8674-BB285E4688A9}" dt="2023-08-09T06:39:50.481" v="1713" actId="22"/>
          <ac:picMkLst>
            <pc:docMk/>
            <pc:sldMk cId="1732434470" sldId="275"/>
            <ac:picMk id="6" creationId="{2DE454CD-91B1-4E00-9D95-35C2D089A92B}"/>
          </ac:picMkLst>
        </pc:picChg>
        <pc:picChg chg="add mod">
          <ac:chgData name="BRYANT MAKE" userId="1bf0b19fd3cee7b2" providerId="LiveId" clId="{E0EFACFA-B95D-4733-8674-BB285E4688A9}" dt="2023-08-09T06:41:48.216" v="1796" actId="1076"/>
          <ac:picMkLst>
            <pc:docMk/>
            <pc:sldMk cId="1732434470" sldId="275"/>
            <ac:picMk id="8" creationId="{1A4877CE-4CBE-4AF4-B904-E191F3F50CBA}"/>
          </ac:picMkLst>
        </pc:picChg>
        <pc:cxnChg chg="add mod">
          <ac:chgData name="BRYANT MAKE" userId="1bf0b19fd3cee7b2" providerId="LiveId" clId="{E0EFACFA-B95D-4733-8674-BB285E4688A9}" dt="2023-08-09T06:40:24.706" v="1717" actId="13822"/>
          <ac:cxnSpMkLst>
            <pc:docMk/>
            <pc:sldMk cId="1732434470" sldId="275"/>
            <ac:cxnSpMk id="10" creationId="{0A1F1132-1E8A-43E5-83F7-73B47941AA9D}"/>
          </ac:cxnSpMkLst>
        </pc:cxnChg>
        <pc:cxnChg chg="add mod">
          <ac:chgData name="BRYANT MAKE" userId="1bf0b19fd3cee7b2" providerId="LiveId" clId="{E0EFACFA-B95D-4733-8674-BB285E4688A9}" dt="2023-08-09T06:40:50.551" v="1745" actId="13822"/>
          <ac:cxnSpMkLst>
            <pc:docMk/>
            <pc:sldMk cId="1732434470" sldId="275"/>
            <ac:cxnSpMk id="13" creationId="{2AFE1F6A-BF7D-4722-A8CF-2FA0CE8AA13E}"/>
          </ac:cxnSpMkLst>
        </pc:cxnChg>
      </pc:sldChg>
      <pc:sldChg chg="addSp delSp modSp new mod">
        <pc:chgData name="BRYANT MAKE" userId="1bf0b19fd3cee7b2" providerId="LiveId" clId="{E0EFACFA-B95D-4733-8674-BB285E4688A9}" dt="2023-08-09T06:48:37.162" v="2258" actId="20577"/>
        <pc:sldMkLst>
          <pc:docMk/>
          <pc:sldMk cId="2309900473" sldId="276"/>
        </pc:sldMkLst>
        <pc:spChg chg="del">
          <ac:chgData name="BRYANT MAKE" userId="1bf0b19fd3cee7b2" providerId="LiveId" clId="{E0EFACFA-B95D-4733-8674-BB285E4688A9}" dt="2023-08-09T06:44:28.213" v="1926" actId="478"/>
          <ac:spMkLst>
            <pc:docMk/>
            <pc:sldMk cId="2309900473" sldId="276"/>
            <ac:spMk id="2" creationId="{AB40CE60-E9ED-4BC8-A3EA-8EE1BC3049D6}"/>
          </ac:spMkLst>
        </pc:spChg>
        <pc:spChg chg="del">
          <ac:chgData name="BRYANT MAKE" userId="1bf0b19fd3cee7b2" providerId="LiveId" clId="{E0EFACFA-B95D-4733-8674-BB285E4688A9}" dt="2023-08-09T06:44:28.213" v="1926" actId="478"/>
          <ac:spMkLst>
            <pc:docMk/>
            <pc:sldMk cId="2309900473" sldId="276"/>
            <ac:spMk id="3" creationId="{F171134A-D34C-46C2-A0DC-1CE03D95420B}"/>
          </ac:spMkLst>
        </pc:spChg>
        <pc:spChg chg="add mod">
          <ac:chgData name="BRYANT MAKE" userId="1bf0b19fd3cee7b2" providerId="LiveId" clId="{E0EFACFA-B95D-4733-8674-BB285E4688A9}" dt="2023-08-09T06:44:39.132" v="1946" actId="20577"/>
          <ac:spMkLst>
            <pc:docMk/>
            <pc:sldMk cId="2309900473" sldId="276"/>
            <ac:spMk id="4" creationId="{F75F4EAF-3F56-4D5C-A05D-B59F8788F6B4}"/>
          </ac:spMkLst>
        </pc:spChg>
        <pc:spChg chg="add mod">
          <ac:chgData name="BRYANT MAKE" userId="1bf0b19fd3cee7b2" providerId="LiveId" clId="{E0EFACFA-B95D-4733-8674-BB285E4688A9}" dt="2023-08-09T06:45:24.827" v="2033" actId="20577"/>
          <ac:spMkLst>
            <pc:docMk/>
            <pc:sldMk cId="2309900473" sldId="276"/>
            <ac:spMk id="8" creationId="{EF637BD1-2ED6-4E57-94BF-478C280FE439}"/>
          </ac:spMkLst>
        </pc:spChg>
        <pc:spChg chg="add mod">
          <ac:chgData name="BRYANT MAKE" userId="1bf0b19fd3cee7b2" providerId="LiveId" clId="{E0EFACFA-B95D-4733-8674-BB285E4688A9}" dt="2023-08-09T06:46:16.078" v="2131" actId="20577"/>
          <ac:spMkLst>
            <pc:docMk/>
            <pc:sldMk cId="2309900473" sldId="276"/>
            <ac:spMk id="13" creationId="{21705C5B-543F-4FFD-81EC-93BCF76F8D73}"/>
          </ac:spMkLst>
        </pc:spChg>
        <pc:spChg chg="add mod">
          <ac:chgData name="BRYANT MAKE" userId="1bf0b19fd3cee7b2" providerId="LiveId" clId="{E0EFACFA-B95D-4733-8674-BB285E4688A9}" dt="2023-08-09T06:48:37.162" v="2258" actId="20577"/>
          <ac:spMkLst>
            <pc:docMk/>
            <pc:sldMk cId="2309900473" sldId="276"/>
            <ac:spMk id="27" creationId="{03576223-B3FB-428B-AB22-AB609D5CDA80}"/>
          </ac:spMkLst>
        </pc:spChg>
        <pc:picChg chg="add mod">
          <ac:chgData name="BRYANT MAKE" userId="1bf0b19fd3cee7b2" providerId="LiveId" clId="{E0EFACFA-B95D-4733-8674-BB285E4688A9}" dt="2023-08-09T06:47:12.538" v="2146" actId="1076"/>
          <ac:picMkLst>
            <pc:docMk/>
            <pc:sldMk cId="2309900473" sldId="276"/>
            <ac:picMk id="5" creationId="{B751386A-D7C5-4FF1-94F3-706BEBE76273}"/>
          </ac:picMkLst>
        </pc:picChg>
        <pc:cxnChg chg="add mod">
          <ac:chgData name="BRYANT MAKE" userId="1bf0b19fd3cee7b2" providerId="LiveId" clId="{E0EFACFA-B95D-4733-8674-BB285E4688A9}" dt="2023-08-09T06:44:52.586" v="1952" actId="13822"/>
          <ac:cxnSpMkLst>
            <pc:docMk/>
            <pc:sldMk cId="2309900473" sldId="276"/>
            <ac:cxnSpMk id="7" creationId="{7B14FCE6-ED3D-4323-BE31-D1E7CC23C453}"/>
          </ac:cxnSpMkLst>
        </pc:cxnChg>
        <pc:cxnChg chg="add mod">
          <ac:chgData name="BRYANT MAKE" userId="1bf0b19fd3cee7b2" providerId="LiveId" clId="{E0EFACFA-B95D-4733-8674-BB285E4688A9}" dt="2023-08-09T06:45:31.090" v="2035" actId="13822"/>
          <ac:cxnSpMkLst>
            <pc:docMk/>
            <pc:sldMk cId="2309900473" sldId="276"/>
            <ac:cxnSpMk id="10" creationId="{19B26BEA-DF67-474D-A724-B7785B3C3A7A}"/>
          </ac:cxnSpMkLst>
        </pc:cxnChg>
        <pc:cxnChg chg="add del">
          <ac:chgData name="BRYANT MAKE" userId="1bf0b19fd3cee7b2" providerId="LiveId" clId="{E0EFACFA-B95D-4733-8674-BB285E4688A9}" dt="2023-08-09T06:45:34.238" v="2037" actId="11529"/>
          <ac:cxnSpMkLst>
            <pc:docMk/>
            <pc:sldMk cId="2309900473" sldId="276"/>
            <ac:cxnSpMk id="12" creationId="{1A4E769C-0B86-4F99-ABFC-9A0442812CB7}"/>
          </ac:cxnSpMkLst>
        </pc:cxnChg>
        <pc:cxnChg chg="add mod">
          <ac:chgData name="BRYANT MAKE" userId="1bf0b19fd3cee7b2" providerId="LiveId" clId="{E0EFACFA-B95D-4733-8674-BB285E4688A9}" dt="2023-08-09T06:46:49.836" v="2135" actId="14100"/>
          <ac:cxnSpMkLst>
            <pc:docMk/>
            <pc:sldMk cId="2309900473" sldId="276"/>
            <ac:cxnSpMk id="15" creationId="{AAF08539-8F8A-4F05-B860-FC7E3327B201}"/>
          </ac:cxnSpMkLst>
        </pc:cxnChg>
        <pc:cxnChg chg="add mod">
          <ac:chgData name="BRYANT MAKE" userId="1bf0b19fd3cee7b2" providerId="LiveId" clId="{E0EFACFA-B95D-4733-8674-BB285E4688A9}" dt="2023-08-09T06:47:01.023" v="2140" actId="14100"/>
          <ac:cxnSpMkLst>
            <pc:docMk/>
            <pc:sldMk cId="2309900473" sldId="276"/>
            <ac:cxnSpMk id="19" creationId="{158FEF1B-F6B2-476A-9AA5-AFF31201BAD0}"/>
          </ac:cxnSpMkLst>
        </pc:cxnChg>
        <pc:cxnChg chg="add mod">
          <ac:chgData name="BRYANT MAKE" userId="1bf0b19fd3cee7b2" providerId="LiveId" clId="{E0EFACFA-B95D-4733-8674-BB285E4688A9}" dt="2023-08-09T06:47:06.113" v="2142" actId="13822"/>
          <ac:cxnSpMkLst>
            <pc:docMk/>
            <pc:sldMk cId="2309900473" sldId="276"/>
            <ac:cxnSpMk id="22" creationId="{D77CEC5F-A7D9-448A-A006-F939C2C41D1E}"/>
          </ac:cxnSpMkLst>
        </pc:cxnChg>
        <pc:cxnChg chg="add del">
          <ac:chgData name="BRYANT MAKE" userId="1bf0b19fd3cee7b2" providerId="LiveId" clId="{E0EFACFA-B95D-4733-8674-BB285E4688A9}" dt="2023-08-09T06:47:09.886" v="2144" actId="11529"/>
          <ac:cxnSpMkLst>
            <pc:docMk/>
            <pc:sldMk cId="2309900473" sldId="276"/>
            <ac:cxnSpMk id="24" creationId="{90648EA3-610E-406C-A83B-2702D1C6A62E}"/>
          </ac:cxnSpMkLst>
        </pc:cxnChg>
        <pc:cxnChg chg="add mod">
          <ac:chgData name="BRYANT MAKE" userId="1bf0b19fd3cee7b2" providerId="LiveId" clId="{E0EFACFA-B95D-4733-8674-BB285E4688A9}" dt="2023-08-09T06:47:18.436" v="2148" actId="13822"/>
          <ac:cxnSpMkLst>
            <pc:docMk/>
            <pc:sldMk cId="2309900473" sldId="276"/>
            <ac:cxnSpMk id="26" creationId="{6B6734E8-65C2-4522-83BF-26D001483A2F}"/>
          </ac:cxnSpMkLst>
        </pc:cxnChg>
      </pc:sldChg>
      <pc:sldChg chg="addSp delSp modSp new mod">
        <pc:chgData name="BRYANT MAKE" userId="1bf0b19fd3cee7b2" providerId="LiveId" clId="{E0EFACFA-B95D-4733-8674-BB285E4688A9}" dt="2023-08-09T06:54:46.951" v="2467" actId="20577"/>
        <pc:sldMkLst>
          <pc:docMk/>
          <pc:sldMk cId="4006633293" sldId="277"/>
        </pc:sldMkLst>
        <pc:spChg chg="del">
          <ac:chgData name="BRYANT MAKE" userId="1bf0b19fd3cee7b2" providerId="LiveId" clId="{E0EFACFA-B95D-4733-8674-BB285E4688A9}" dt="2023-08-09T06:51:13.309" v="2260" actId="478"/>
          <ac:spMkLst>
            <pc:docMk/>
            <pc:sldMk cId="4006633293" sldId="277"/>
            <ac:spMk id="2" creationId="{BA7C136C-82C2-4F1E-8D33-C4897838FB47}"/>
          </ac:spMkLst>
        </pc:spChg>
        <pc:spChg chg="del">
          <ac:chgData name="BRYANT MAKE" userId="1bf0b19fd3cee7b2" providerId="LiveId" clId="{E0EFACFA-B95D-4733-8674-BB285E4688A9}" dt="2023-08-09T06:51:13.309" v="2260" actId="478"/>
          <ac:spMkLst>
            <pc:docMk/>
            <pc:sldMk cId="4006633293" sldId="277"/>
            <ac:spMk id="3" creationId="{3D0726EE-5A6B-4178-BA51-8D1EF3EF9286}"/>
          </ac:spMkLst>
        </pc:spChg>
        <pc:spChg chg="add mod">
          <ac:chgData name="BRYANT MAKE" userId="1bf0b19fd3cee7b2" providerId="LiveId" clId="{E0EFACFA-B95D-4733-8674-BB285E4688A9}" dt="2023-08-09T06:51:21.586" v="2276" actId="20577"/>
          <ac:spMkLst>
            <pc:docMk/>
            <pc:sldMk cId="4006633293" sldId="277"/>
            <ac:spMk id="4" creationId="{B048D386-A2FB-4832-ADC3-97A54F319E3A}"/>
          </ac:spMkLst>
        </pc:spChg>
        <pc:spChg chg="add mod">
          <ac:chgData name="BRYANT MAKE" userId="1bf0b19fd3cee7b2" providerId="LiveId" clId="{E0EFACFA-B95D-4733-8674-BB285E4688A9}" dt="2023-08-09T06:54:46.951" v="2467" actId="20577"/>
          <ac:spMkLst>
            <pc:docMk/>
            <pc:sldMk cId="4006633293" sldId="277"/>
            <ac:spMk id="11" creationId="{CB256012-6635-4D3B-8969-C48112F2A166}"/>
          </ac:spMkLst>
        </pc:spChg>
        <pc:picChg chg="add mod">
          <ac:chgData name="BRYANT MAKE" userId="1bf0b19fd3cee7b2" providerId="LiveId" clId="{E0EFACFA-B95D-4733-8674-BB285E4688A9}" dt="2023-08-09T06:52:49.860" v="2301" actId="1076"/>
          <ac:picMkLst>
            <pc:docMk/>
            <pc:sldMk cId="4006633293" sldId="277"/>
            <ac:picMk id="1026" creationId="{EC863540-8B14-4CE3-BFAF-7A17AE8A452E}"/>
          </ac:picMkLst>
        </pc:picChg>
        <pc:cxnChg chg="add del">
          <ac:chgData name="BRYANT MAKE" userId="1bf0b19fd3cee7b2" providerId="LiveId" clId="{E0EFACFA-B95D-4733-8674-BB285E4688A9}" dt="2023-08-09T06:52:54.187" v="2303" actId="11529"/>
          <ac:cxnSpMkLst>
            <pc:docMk/>
            <pc:sldMk cId="4006633293" sldId="277"/>
            <ac:cxnSpMk id="6" creationId="{233AD2E9-C856-4F05-8133-2AFE9AB8733C}"/>
          </ac:cxnSpMkLst>
        </pc:cxnChg>
        <pc:cxnChg chg="add mod">
          <ac:chgData name="BRYANT MAKE" userId="1bf0b19fd3cee7b2" providerId="LiveId" clId="{E0EFACFA-B95D-4733-8674-BB285E4688A9}" dt="2023-08-09T06:52:58.535" v="2305" actId="13822"/>
          <ac:cxnSpMkLst>
            <pc:docMk/>
            <pc:sldMk cId="4006633293" sldId="277"/>
            <ac:cxnSpMk id="8" creationId="{90E21B2F-6D86-4726-98C0-03452B5AFEF7}"/>
          </ac:cxnSpMkLst>
        </pc:cxnChg>
        <pc:cxnChg chg="add mod">
          <ac:chgData name="BRYANT MAKE" userId="1bf0b19fd3cee7b2" providerId="LiveId" clId="{E0EFACFA-B95D-4733-8674-BB285E4688A9}" dt="2023-08-09T06:53:04.373" v="2307" actId="13822"/>
          <ac:cxnSpMkLst>
            <pc:docMk/>
            <pc:sldMk cId="4006633293" sldId="277"/>
            <ac:cxnSpMk id="10" creationId="{04C84225-30CB-4AD8-A986-BD45124442BA}"/>
          </ac:cxnSpMkLst>
        </pc:cxnChg>
      </pc:sldChg>
      <pc:sldChg chg="addSp delSp modSp new mod">
        <pc:chgData name="BRYANT MAKE" userId="1bf0b19fd3cee7b2" providerId="LiveId" clId="{E0EFACFA-B95D-4733-8674-BB285E4688A9}" dt="2023-08-09T07:21:50.605" v="3378" actId="20577"/>
        <pc:sldMkLst>
          <pc:docMk/>
          <pc:sldMk cId="251803521" sldId="278"/>
        </pc:sldMkLst>
        <pc:spChg chg="del">
          <ac:chgData name="BRYANT MAKE" userId="1bf0b19fd3cee7b2" providerId="LiveId" clId="{E0EFACFA-B95D-4733-8674-BB285E4688A9}" dt="2023-08-09T06:59:15.691" v="2469" actId="478"/>
          <ac:spMkLst>
            <pc:docMk/>
            <pc:sldMk cId="251803521" sldId="278"/>
            <ac:spMk id="2" creationId="{C015B73C-509E-413E-9BAB-A104FB55E589}"/>
          </ac:spMkLst>
        </pc:spChg>
        <pc:spChg chg="del">
          <ac:chgData name="BRYANT MAKE" userId="1bf0b19fd3cee7b2" providerId="LiveId" clId="{E0EFACFA-B95D-4733-8674-BB285E4688A9}" dt="2023-08-09T06:59:15.691" v="2469" actId="478"/>
          <ac:spMkLst>
            <pc:docMk/>
            <pc:sldMk cId="251803521" sldId="278"/>
            <ac:spMk id="3" creationId="{81BF15DB-6C3F-4656-B272-E6929D0BB4C0}"/>
          </ac:spMkLst>
        </pc:spChg>
        <pc:spChg chg="add mod">
          <ac:chgData name="BRYANT MAKE" userId="1bf0b19fd3cee7b2" providerId="LiveId" clId="{E0EFACFA-B95D-4733-8674-BB285E4688A9}" dt="2023-08-09T06:59:34.408" v="2491" actId="20577"/>
          <ac:spMkLst>
            <pc:docMk/>
            <pc:sldMk cId="251803521" sldId="278"/>
            <ac:spMk id="4" creationId="{37E97CA6-A604-4B72-9399-B1E1CF2B5B1A}"/>
          </ac:spMkLst>
        </pc:spChg>
        <pc:spChg chg="add mod">
          <ac:chgData name="BRYANT MAKE" userId="1bf0b19fd3cee7b2" providerId="LiveId" clId="{E0EFACFA-B95D-4733-8674-BB285E4688A9}" dt="2023-08-09T07:21:50.605" v="3378" actId="20577"/>
          <ac:spMkLst>
            <pc:docMk/>
            <pc:sldMk cId="251803521" sldId="278"/>
            <ac:spMk id="7" creationId="{43430D0F-A948-49A2-A6E8-B7349CA1ED47}"/>
          </ac:spMkLst>
        </pc:spChg>
        <pc:picChg chg="add mod">
          <ac:chgData name="BRYANT MAKE" userId="1bf0b19fd3cee7b2" providerId="LiveId" clId="{E0EFACFA-B95D-4733-8674-BB285E4688A9}" dt="2023-08-09T06:59:59.842" v="2495" actId="1076"/>
          <ac:picMkLst>
            <pc:docMk/>
            <pc:sldMk cId="251803521" sldId="278"/>
            <ac:picMk id="6" creationId="{2CC3CE06-00E2-48CE-9C21-723EC5C2C94F}"/>
          </ac:picMkLst>
        </pc:picChg>
      </pc:sldChg>
      <pc:sldChg chg="addSp delSp modSp new mod">
        <pc:chgData name="BRYANT MAKE" userId="1bf0b19fd3cee7b2" providerId="LiveId" clId="{E0EFACFA-B95D-4733-8674-BB285E4688A9}" dt="2023-08-09T07:21:30.698" v="3352" actId="20577"/>
        <pc:sldMkLst>
          <pc:docMk/>
          <pc:sldMk cId="550433632" sldId="279"/>
        </pc:sldMkLst>
        <pc:spChg chg="del">
          <ac:chgData name="BRYANT MAKE" userId="1bf0b19fd3cee7b2" providerId="LiveId" clId="{E0EFACFA-B95D-4733-8674-BB285E4688A9}" dt="2023-08-09T07:03:04.080" v="2636" actId="478"/>
          <ac:spMkLst>
            <pc:docMk/>
            <pc:sldMk cId="550433632" sldId="279"/>
            <ac:spMk id="2" creationId="{FD4A1680-73C6-4F8D-8903-A7213B327CD1}"/>
          </ac:spMkLst>
        </pc:spChg>
        <pc:spChg chg="del">
          <ac:chgData name="BRYANT MAKE" userId="1bf0b19fd3cee7b2" providerId="LiveId" clId="{E0EFACFA-B95D-4733-8674-BB285E4688A9}" dt="2023-08-09T07:03:04.080" v="2636" actId="478"/>
          <ac:spMkLst>
            <pc:docMk/>
            <pc:sldMk cId="550433632" sldId="279"/>
            <ac:spMk id="3" creationId="{AD0E1BBA-7245-4E22-A31D-162FACD7DE8B}"/>
          </ac:spMkLst>
        </pc:spChg>
        <pc:spChg chg="add mod">
          <ac:chgData name="BRYANT MAKE" userId="1bf0b19fd3cee7b2" providerId="LiveId" clId="{E0EFACFA-B95D-4733-8674-BB285E4688A9}" dt="2023-08-09T07:03:17.919" v="2647" actId="20577"/>
          <ac:spMkLst>
            <pc:docMk/>
            <pc:sldMk cId="550433632" sldId="279"/>
            <ac:spMk id="4" creationId="{9E722C9A-0320-4F30-B78A-68B4623E9569}"/>
          </ac:spMkLst>
        </pc:spChg>
        <pc:spChg chg="add mod">
          <ac:chgData name="BRYANT MAKE" userId="1bf0b19fd3cee7b2" providerId="LiveId" clId="{E0EFACFA-B95D-4733-8674-BB285E4688A9}" dt="2023-08-09T07:04:22.256" v="2663" actId="20577"/>
          <ac:spMkLst>
            <pc:docMk/>
            <pc:sldMk cId="550433632" sldId="279"/>
            <ac:spMk id="7" creationId="{B853DBFE-A1E4-41E8-B5F6-74585B75A707}"/>
          </ac:spMkLst>
        </pc:spChg>
        <pc:spChg chg="add mod">
          <ac:chgData name="BRYANT MAKE" userId="1bf0b19fd3cee7b2" providerId="LiveId" clId="{E0EFACFA-B95D-4733-8674-BB285E4688A9}" dt="2023-08-09T07:08:54.099" v="2846" actId="1076"/>
          <ac:spMkLst>
            <pc:docMk/>
            <pc:sldMk cId="550433632" sldId="279"/>
            <ac:spMk id="8" creationId="{EA2E9360-F28C-4A69-919D-CFF45FD83A23}"/>
          </ac:spMkLst>
        </pc:spChg>
        <pc:spChg chg="add mod">
          <ac:chgData name="BRYANT MAKE" userId="1bf0b19fd3cee7b2" providerId="LiveId" clId="{E0EFACFA-B95D-4733-8674-BB285E4688A9}" dt="2023-08-09T07:21:30.698" v="3352" actId="20577"/>
          <ac:spMkLst>
            <pc:docMk/>
            <pc:sldMk cId="550433632" sldId="279"/>
            <ac:spMk id="11" creationId="{2ABAA161-AC5D-4C06-91D1-683911ED7B01}"/>
          </ac:spMkLst>
        </pc:spChg>
        <pc:spChg chg="add mod">
          <ac:chgData name="BRYANT MAKE" userId="1bf0b19fd3cee7b2" providerId="LiveId" clId="{E0EFACFA-B95D-4733-8674-BB285E4688A9}" dt="2023-08-09T07:10:58.707" v="3014" actId="14100"/>
          <ac:spMkLst>
            <pc:docMk/>
            <pc:sldMk cId="550433632" sldId="279"/>
            <ac:spMk id="14" creationId="{D9B22F04-08C1-4CC4-8380-F8052F981BCE}"/>
          </ac:spMkLst>
        </pc:spChg>
        <pc:picChg chg="add mod">
          <ac:chgData name="BRYANT MAKE" userId="1bf0b19fd3cee7b2" providerId="LiveId" clId="{E0EFACFA-B95D-4733-8674-BB285E4688A9}" dt="2023-08-09T07:03:27.208" v="2652" actId="1076"/>
          <ac:picMkLst>
            <pc:docMk/>
            <pc:sldMk cId="550433632" sldId="279"/>
            <ac:picMk id="5" creationId="{D05DCEF8-8134-45C2-83D1-8ADFBD4E56EE}"/>
          </ac:picMkLst>
        </pc:picChg>
        <pc:cxnChg chg="add mod">
          <ac:chgData name="BRYANT MAKE" userId="1bf0b19fd3cee7b2" providerId="LiveId" clId="{E0EFACFA-B95D-4733-8674-BB285E4688A9}" dt="2023-08-09T07:08:59.522" v="2848" actId="13822"/>
          <ac:cxnSpMkLst>
            <pc:docMk/>
            <pc:sldMk cId="550433632" sldId="279"/>
            <ac:cxnSpMk id="10" creationId="{08DFCD6C-15DF-4FF7-8547-386026DB286C}"/>
          </ac:cxnSpMkLst>
        </pc:cxnChg>
        <pc:cxnChg chg="add mod">
          <ac:chgData name="BRYANT MAKE" userId="1bf0b19fd3cee7b2" providerId="LiveId" clId="{E0EFACFA-B95D-4733-8674-BB285E4688A9}" dt="2023-08-09T07:10:08.687" v="2928" actId="13822"/>
          <ac:cxnSpMkLst>
            <pc:docMk/>
            <pc:sldMk cId="550433632" sldId="279"/>
            <ac:cxnSpMk id="13" creationId="{54F87CE9-33DC-4A73-A78C-FED4B9DC8786}"/>
          </ac:cxnSpMkLst>
        </pc:cxnChg>
      </pc:sldChg>
      <pc:sldChg chg="addSp delSp modSp new mod">
        <pc:chgData name="BRYANT MAKE" userId="1bf0b19fd3cee7b2" providerId="LiveId" clId="{E0EFACFA-B95D-4733-8674-BB285E4688A9}" dt="2023-08-09T07:17:38.962" v="3330" actId="1076"/>
        <pc:sldMkLst>
          <pc:docMk/>
          <pc:sldMk cId="1740866735" sldId="280"/>
        </pc:sldMkLst>
        <pc:spChg chg="del">
          <ac:chgData name="BRYANT MAKE" userId="1bf0b19fd3cee7b2" providerId="LiveId" clId="{E0EFACFA-B95D-4733-8674-BB285E4688A9}" dt="2023-08-09T07:11:09.991" v="3016" actId="478"/>
          <ac:spMkLst>
            <pc:docMk/>
            <pc:sldMk cId="1740866735" sldId="280"/>
            <ac:spMk id="2" creationId="{9220E194-4BDD-4A24-993D-D5FDE0977039}"/>
          </ac:spMkLst>
        </pc:spChg>
        <pc:spChg chg="del">
          <ac:chgData name="BRYANT MAKE" userId="1bf0b19fd3cee7b2" providerId="LiveId" clId="{E0EFACFA-B95D-4733-8674-BB285E4688A9}" dt="2023-08-09T07:11:09.991" v="3016" actId="478"/>
          <ac:spMkLst>
            <pc:docMk/>
            <pc:sldMk cId="1740866735" sldId="280"/>
            <ac:spMk id="3" creationId="{1A4A3A79-614C-4B05-AFBD-CD44FCB48939}"/>
          </ac:spMkLst>
        </pc:spChg>
        <pc:spChg chg="add mod">
          <ac:chgData name="BRYANT MAKE" userId="1bf0b19fd3cee7b2" providerId="LiveId" clId="{E0EFACFA-B95D-4733-8674-BB285E4688A9}" dt="2023-08-09T07:11:24.154" v="3022" actId="20577"/>
          <ac:spMkLst>
            <pc:docMk/>
            <pc:sldMk cId="1740866735" sldId="280"/>
            <ac:spMk id="4" creationId="{F69321F6-8CC7-40F5-93B7-AFE91B9BF727}"/>
          </ac:spMkLst>
        </pc:spChg>
        <pc:spChg chg="add mod">
          <ac:chgData name="BRYANT MAKE" userId="1bf0b19fd3cee7b2" providerId="LiveId" clId="{E0EFACFA-B95D-4733-8674-BB285E4688A9}" dt="2023-08-09T07:12:09.112" v="3043" actId="1076"/>
          <ac:spMkLst>
            <pc:docMk/>
            <pc:sldMk cId="1740866735" sldId="280"/>
            <ac:spMk id="7" creationId="{CB1114DD-59E9-413F-BABA-9C69E3EA3BE3}"/>
          </ac:spMkLst>
        </pc:spChg>
        <pc:spChg chg="add mod">
          <ac:chgData name="BRYANT MAKE" userId="1bf0b19fd3cee7b2" providerId="LiveId" clId="{E0EFACFA-B95D-4733-8674-BB285E4688A9}" dt="2023-08-09T07:14:46.386" v="3290" actId="1076"/>
          <ac:spMkLst>
            <pc:docMk/>
            <pc:sldMk cId="1740866735" sldId="280"/>
            <ac:spMk id="8" creationId="{E9ECC521-0E40-47EF-AA2A-AA4E292234BF}"/>
          </ac:spMkLst>
        </pc:spChg>
        <pc:spChg chg="add mod">
          <ac:chgData name="BRYANT MAKE" userId="1bf0b19fd3cee7b2" providerId="LiveId" clId="{E0EFACFA-B95D-4733-8674-BB285E4688A9}" dt="2023-08-09T07:17:38.962" v="3330" actId="1076"/>
          <ac:spMkLst>
            <pc:docMk/>
            <pc:sldMk cId="1740866735" sldId="280"/>
            <ac:spMk id="11" creationId="{09F32C41-EFB0-40A0-8D7D-6ED305363FF8}"/>
          </ac:spMkLst>
        </pc:spChg>
        <pc:spChg chg="add mod">
          <ac:chgData name="BRYANT MAKE" userId="1bf0b19fd3cee7b2" providerId="LiveId" clId="{E0EFACFA-B95D-4733-8674-BB285E4688A9}" dt="2023-08-09T07:17:33.852" v="3329" actId="1076"/>
          <ac:spMkLst>
            <pc:docMk/>
            <pc:sldMk cId="1740866735" sldId="280"/>
            <ac:spMk id="12" creationId="{E5FE78AF-EEB4-497C-B1FF-83D15BA83825}"/>
          </ac:spMkLst>
        </pc:spChg>
        <pc:picChg chg="add del mod">
          <ac:chgData name="BRYANT MAKE" userId="1bf0b19fd3cee7b2" providerId="LiveId" clId="{E0EFACFA-B95D-4733-8674-BB285E4688A9}" dt="2023-08-09T07:17:03.380" v="3298" actId="478"/>
          <ac:picMkLst>
            <pc:docMk/>
            <pc:sldMk cId="1740866735" sldId="280"/>
            <ac:picMk id="6" creationId="{0D82A5CB-228E-462A-B339-FF2E145C5846}"/>
          </ac:picMkLst>
        </pc:picChg>
        <pc:picChg chg="add mod">
          <ac:chgData name="BRYANT MAKE" userId="1bf0b19fd3cee7b2" providerId="LiveId" clId="{E0EFACFA-B95D-4733-8674-BB285E4688A9}" dt="2023-08-09T07:17:09.973" v="3301" actId="1076"/>
          <ac:picMkLst>
            <pc:docMk/>
            <pc:sldMk cId="1740866735" sldId="280"/>
            <ac:picMk id="10" creationId="{68DB0F90-829A-48B3-B8C9-747881C611FB}"/>
          </ac:picMkLst>
        </pc:picChg>
      </pc:sldChg>
      <pc:sldChg chg="addSp delSp modSp new mod">
        <pc:chgData name="BRYANT MAKE" userId="1bf0b19fd3cee7b2" providerId="LiveId" clId="{E0EFACFA-B95D-4733-8674-BB285E4688A9}" dt="2023-08-09T07:22:50.948" v="3399" actId="1076"/>
        <pc:sldMkLst>
          <pc:docMk/>
          <pc:sldMk cId="14860591" sldId="281"/>
        </pc:sldMkLst>
        <pc:spChg chg="del">
          <ac:chgData name="BRYANT MAKE" userId="1bf0b19fd3cee7b2" providerId="LiveId" clId="{E0EFACFA-B95D-4733-8674-BB285E4688A9}" dt="2023-08-09T07:18:27.342" v="3332" actId="478"/>
          <ac:spMkLst>
            <pc:docMk/>
            <pc:sldMk cId="14860591" sldId="281"/>
            <ac:spMk id="2" creationId="{7ABB95AF-5216-42D4-86E8-A7D019806241}"/>
          </ac:spMkLst>
        </pc:spChg>
        <pc:spChg chg="del">
          <ac:chgData name="BRYANT MAKE" userId="1bf0b19fd3cee7b2" providerId="LiveId" clId="{E0EFACFA-B95D-4733-8674-BB285E4688A9}" dt="2023-08-09T07:18:27.342" v="3332" actId="478"/>
          <ac:spMkLst>
            <pc:docMk/>
            <pc:sldMk cId="14860591" sldId="281"/>
            <ac:spMk id="3" creationId="{6D028450-E4E1-4FEA-9108-A1AB45CA4485}"/>
          </ac:spMkLst>
        </pc:spChg>
        <pc:spChg chg="add mod">
          <ac:chgData name="BRYANT MAKE" userId="1bf0b19fd3cee7b2" providerId="LiveId" clId="{E0EFACFA-B95D-4733-8674-BB285E4688A9}" dt="2023-08-09T07:22:25.503" v="3393" actId="20577"/>
          <ac:spMkLst>
            <pc:docMk/>
            <pc:sldMk cId="14860591" sldId="281"/>
            <ac:spMk id="18" creationId="{9D6BBB67-D129-4150-A855-B9300DD12A39}"/>
          </ac:spMkLst>
        </pc:spChg>
        <pc:grpChg chg="add del mod">
          <ac:chgData name="BRYANT MAKE" userId="1bf0b19fd3cee7b2" providerId="LiveId" clId="{E0EFACFA-B95D-4733-8674-BB285E4688A9}" dt="2023-08-09T07:20:22.898" v="3350" actId="478"/>
          <ac:grpSpMkLst>
            <pc:docMk/>
            <pc:sldMk cId="14860591" sldId="281"/>
            <ac:grpSpMk id="17" creationId="{AC4998BC-90F5-41FF-BDFC-D145D6F2D280}"/>
          </ac:grpSpMkLst>
        </pc:grpChg>
        <pc:picChg chg="add mod">
          <ac:chgData name="BRYANT MAKE" userId="1bf0b19fd3cee7b2" providerId="LiveId" clId="{E0EFACFA-B95D-4733-8674-BB285E4688A9}" dt="2023-08-09T07:19:53.704" v="3349" actId="164"/>
          <ac:picMkLst>
            <pc:docMk/>
            <pc:sldMk cId="14860591" sldId="281"/>
            <ac:picMk id="14" creationId="{502650EF-3550-4B60-8554-E545DB965AD9}"/>
          </ac:picMkLst>
        </pc:picChg>
        <pc:picChg chg="add mod">
          <ac:chgData name="BRYANT MAKE" userId="1bf0b19fd3cee7b2" providerId="LiveId" clId="{E0EFACFA-B95D-4733-8674-BB285E4688A9}" dt="2023-08-09T07:19:53.704" v="3349" actId="164"/>
          <ac:picMkLst>
            <pc:docMk/>
            <pc:sldMk cId="14860591" sldId="281"/>
            <ac:picMk id="16" creationId="{636C862F-27EC-47F8-89D6-E7D849D851F1}"/>
          </ac:picMkLst>
        </pc:picChg>
        <pc:picChg chg="add mod">
          <ac:chgData name="BRYANT MAKE" userId="1bf0b19fd3cee7b2" providerId="LiveId" clId="{E0EFACFA-B95D-4733-8674-BB285E4688A9}" dt="2023-08-09T07:22:50.948" v="3399" actId="1076"/>
          <ac:picMkLst>
            <pc:docMk/>
            <pc:sldMk cId="14860591" sldId="281"/>
            <ac:picMk id="2050" creationId="{730B4795-0539-4426-8766-F5038FF41A5C}"/>
          </ac:picMkLst>
        </pc:picChg>
      </pc:sldChg>
      <pc:sldChg chg="addSp delSp modSp new mod">
        <pc:chgData name="BRYANT MAKE" userId="1bf0b19fd3cee7b2" providerId="LiveId" clId="{E0EFACFA-B95D-4733-8674-BB285E4688A9}" dt="2023-08-09T07:23:52.691" v="3422" actId="1076"/>
        <pc:sldMkLst>
          <pc:docMk/>
          <pc:sldMk cId="2651935276" sldId="282"/>
        </pc:sldMkLst>
        <pc:spChg chg="del">
          <ac:chgData name="BRYANT MAKE" userId="1bf0b19fd3cee7b2" providerId="LiveId" clId="{E0EFACFA-B95D-4733-8674-BB285E4688A9}" dt="2023-08-09T07:23:11.266" v="3401" actId="478"/>
          <ac:spMkLst>
            <pc:docMk/>
            <pc:sldMk cId="2651935276" sldId="282"/>
            <ac:spMk id="2" creationId="{7AB5EFE8-2CEF-4227-ABEE-90560B9EAF58}"/>
          </ac:spMkLst>
        </pc:spChg>
        <pc:spChg chg="del">
          <ac:chgData name="BRYANT MAKE" userId="1bf0b19fd3cee7b2" providerId="LiveId" clId="{E0EFACFA-B95D-4733-8674-BB285E4688A9}" dt="2023-08-09T07:23:11.266" v="3401" actId="478"/>
          <ac:spMkLst>
            <pc:docMk/>
            <pc:sldMk cId="2651935276" sldId="282"/>
            <ac:spMk id="3" creationId="{1E573B21-B11A-4671-BD98-F401659B1915}"/>
          </ac:spMkLst>
        </pc:spChg>
        <pc:spChg chg="add mod">
          <ac:chgData name="BRYANT MAKE" userId="1bf0b19fd3cee7b2" providerId="LiveId" clId="{E0EFACFA-B95D-4733-8674-BB285E4688A9}" dt="2023-08-09T07:23:22.571" v="3419" actId="20577"/>
          <ac:spMkLst>
            <pc:docMk/>
            <pc:sldMk cId="2651935276" sldId="282"/>
            <ac:spMk id="4" creationId="{03BF393F-163C-408E-BB25-3343C2FD4507}"/>
          </ac:spMkLst>
        </pc:spChg>
        <pc:picChg chg="add mod">
          <ac:chgData name="BRYANT MAKE" userId="1bf0b19fd3cee7b2" providerId="LiveId" clId="{E0EFACFA-B95D-4733-8674-BB285E4688A9}" dt="2023-08-09T07:23:52.691" v="3422" actId="1076"/>
          <ac:picMkLst>
            <pc:docMk/>
            <pc:sldMk cId="2651935276" sldId="282"/>
            <ac:picMk id="6146" creationId="{DE1DC4D9-9AC1-47A6-A021-2FBBAF89CBA7}"/>
          </ac:picMkLst>
        </pc:picChg>
      </pc:sldChg>
      <pc:sldChg chg="addSp delSp modSp new mod">
        <pc:chgData name="BRYANT MAKE" userId="1bf0b19fd3cee7b2" providerId="LiveId" clId="{E0EFACFA-B95D-4733-8674-BB285E4688A9}" dt="2023-08-10T06:38:40.264" v="3754" actId="20577"/>
        <pc:sldMkLst>
          <pc:docMk/>
          <pc:sldMk cId="384995293" sldId="283"/>
        </pc:sldMkLst>
        <pc:spChg chg="del">
          <ac:chgData name="BRYANT MAKE" userId="1bf0b19fd3cee7b2" providerId="LiveId" clId="{E0EFACFA-B95D-4733-8674-BB285E4688A9}" dt="2023-08-10T06:29:57.933" v="3424" actId="478"/>
          <ac:spMkLst>
            <pc:docMk/>
            <pc:sldMk cId="384995293" sldId="283"/>
            <ac:spMk id="2" creationId="{D69F53CE-748D-4E80-B364-4302A4D1B529}"/>
          </ac:spMkLst>
        </pc:spChg>
        <pc:spChg chg="del">
          <ac:chgData name="BRYANT MAKE" userId="1bf0b19fd3cee7b2" providerId="LiveId" clId="{E0EFACFA-B95D-4733-8674-BB285E4688A9}" dt="2023-08-10T06:29:57.933" v="3424" actId="478"/>
          <ac:spMkLst>
            <pc:docMk/>
            <pc:sldMk cId="384995293" sldId="283"/>
            <ac:spMk id="3" creationId="{F034ABB9-E4E8-4523-B386-6DC586149484}"/>
          </ac:spMkLst>
        </pc:spChg>
        <pc:spChg chg="add mod">
          <ac:chgData name="BRYANT MAKE" userId="1bf0b19fd3cee7b2" providerId="LiveId" clId="{E0EFACFA-B95D-4733-8674-BB285E4688A9}" dt="2023-08-10T06:30:06.517" v="3444" actId="20577"/>
          <ac:spMkLst>
            <pc:docMk/>
            <pc:sldMk cId="384995293" sldId="283"/>
            <ac:spMk id="4" creationId="{80178EB5-6EC4-4FE9-B9F4-01C685023530}"/>
          </ac:spMkLst>
        </pc:spChg>
        <pc:spChg chg="add mod">
          <ac:chgData name="BRYANT MAKE" userId="1bf0b19fd3cee7b2" providerId="LiveId" clId="{E0EFACFA-B95D-4733-8674-BB285E4688A9}" dt="2023-08-10T06:38:40.264" v="3754" actId="20577"/>
          <ac:spMkLst>
            <pc:docMk/>
            <pc:sldMk cId="384995293" sldId="283"/>
            <ac:spMk id="7" creationId="{3E9BC889-3884-441D-BFC8-693C151DB3D0}"/>
          </ac:spMkLst>
        </pc:spChg>
        <pc:picChg chg="add mod">
          <ac:chgData name="BRYANT MAKE" userId="1bf0b19fd3cee7b2" providerId="LiveId" clId="{E0EFACFA-B95D-4733-8674-BB285E4688A9}" dt="2023-08-10T06:30:35.358" v="3448" actId="1076"/>
          <ac:picMkLst>
            <pc:docMk/>
            <pc:sldMk cId="384995293" sldId="283"/>
            <ac:picMk id="6" creationId="{36EA9C08-7D99-46CE-871A-55437ADB6658}"/>
          </ac:picMkLst>
        </pc:picChg>
      </pc:sldChg>
      <pc:sldChg chg="addSp delSp modSp new mod">
        <pc:chgData name="BRYANT MAKE" userId="1bf0b19fd3cee7b2" providerId="LiveId" clId="{E0EFACFA-B95D-4733-8674-BB285E4688A9}" dt="2023-08-10T06:35:17.108" v="3741"/>
        <pc:sldMkLst>
          <pc:docMk/>
          <pc:sldMk cId="3298678564" sldId="284"/>
        </pc:sldMkLst>
        <pc:spChg chg="del">
          <ac:chgData name="BRYANT MAKE" userId="1bf0b19fd3cee7b2" providerId="LiveId" clId="{E0EFACFA-B95D-4733-8674-BB285E4688A9}" dt="2023-08-10T06:32:09.668" v="3530" actId="478"/>
          <ac:spMkLst>
            <pc:docMk/>
            <pc:sldMk cId="3298678564" sldId="284"/>
            <ac:spMk id="2" creationId="{8342CC26-1197-40F5-BC3A-BE84B36E849D}"/>
          </ac:spMkLst>
        </pc:spChg>
        <pc:spChg chg="del">
          <ac:chgData name="BRYANT MAKE" userId="1bf0b19fd3cee7b2" providerId="LiveId" clId="{E0EFACFA-B95D-4733-8674-BB285E4688A9}" dt="2023-08-10T06:32:09.668" v="3530" actId="478"/>
          <ac:spMkLst>
            <pc:docMk/>
            <pc:sldMk cId="3298678564" sldId="284"/>
            <ac:spMk id="3" creationId="{9486E380-0976-4FDC-9DA1-712EC9CF0FC9}"/>
          </ac:spMkLst>
        </pc:spChg>
        <pc:spChg chg="add mod">
          <ac:chgData name="BRYANT MAKE" userId="1bf0b19fd3cee7b2" providerId="LiveId" clId="{E0EFACFA-B95D-4733-8674-BB285E4688A9}" dt="2023-08-10T06:32:19.360" v="3549" actId="20577"/>
          <ac:spMkLst>
            <pc:docMk/>
            <pc:sldMk cId="3298678564" sldId="284"/>
            <ac:spMk id="4" creationId="{8F362C79-0769-436F-929A-2E1607D0E4F6}"/>
          </ac:spMkLst>
        </pc:spChg>
        <pc:spChg chg="add mod">
          <ac:chgData name="BRYANT MAKE" userId="1bf0b19fd3cee7b2" providerId="LiveId" clId="{E0EFACFA-B95D-4733-8674-BB285E4688A9}" dt="2023-08-10T06:35:17.108" v="3741"/>
          <ac:spMkLst>
            <pc:docMk/>
            <pc:sldMk cId="3298678564" sldId="284"/>
            <ac:spMk id="15" creationId="{3F8DB5DF-3ED0-4BBB-96F9-3891DECC403E}"/>
          </ac:spMkLst>
        </pc:spChg>
        <pc:grpChg chg="add mod">
          <ac:chgData name="BRYANT MAKE" userId="1bf0b19fd3cee7b2" providerId="LiveId" clId="{E0EFACFA-B95D-4733-8674-BB285E4688A9}" dt="2023-08-10T06:33:20.428" v="3567" actId="1076"/>
          <ac:grpSpMkLst>
            <pc:docMk/>
            <pc:sldMk cId="3298678564" sldId="284"/>
            <ac:grpSpMk id="14" creationId="{C9EF7A01-7C0E-4B70-8F25-C82DAF52277C}"/>
          </ac:grpSpMkLst>
        </pc:grpChg>
        <pc:picChg chg="add mod">
          <ac:chgData name="BRYANT MAKE" userId="1bf0b19fd3cee7b2" providerId="LiveId" clId="{E0EFACFA-B95D-4733-8674-BB285E4688A9}" dt="2023-08-10T06:33:11.699" v="3563" actId="164"/>
          <ac:picMkLst>
            <pc:docMk/>
            <pc:sldMk cId="3298678564" sldId="284"/>
            <ac:picMk id="5" creationId="{20A1E647-68DE-4BF6-A473-E21AB688A826}"/>
          </ac:picMkLst>
        </pc:picChg>
        <pc:picChg chg="add mod">
          <ac:chgData name="BRYANT MAKE" userId="1bf0b19fd3cee7b2" providerId="LiveId" clId="{E0EFACFA-B95D-4733-8674-BB285E4688A9}" dt="2023-08-10T06:33:11.699" v="3563" actId="164"/>
          <ac:picMkLst>
            <pc:docMk/>
            <pc:sldMk cId="3298678564" sldId="284"/>
            <ac:picMk id="7" creationId="{D3F4B15D-CFCC-4677-BE9E-63BB6944E808}"/>
          </ac:picMkLst>
        </pc:picChg>
        <pc:picChg chg="add mod">
          <ac:chgData name="BRYANT MAKE" userId="1bf0b19fd3cee7b2" providerId="LiveId" clId="{E0EFACFA-B95D-4733-8674-BB285E4688A9}" dt="2023-08-10T06:33:11.699" v="3563" actId="164"/>
          <ac:picMkLst>
            <pc:docMk/>
            <pc:sldMk cId="3298678564" sldId="284"/>
            <ac:picMk id="11" creationId="{5A18EAAB-A432-47AA-BB97-8A36BE4F1E6D}"/>
          </ac:picMkLst>
        </pc:picChg>
        <pc:cxnChg chg="add mod">
          <ac:chgData name="BRYANT MAKE" userId="1bf0b19fd3cee7b2" providerId="LiveId" clId="{E0EFACFA-B95D-4733-8674-BB285E4688A9}" dt="2023-08-10T06:33:11.699" v="3563" actId="164"/>
          <ac:cxnSpMkLst>
            <pc:docMk/>
            <pc:sldMk cId="3298678564" sldId="284"/>
            <ac:cxnSpMk id="9" creationId="{3F1D3F21-B496-4B6F-B733-A1E911A502FF}"/>
          </ac:cxnSpMkLst>
        </pc:cxnChg>
        <pc:cxnChg chg="add mod">
          <ac:chgData name="BRYANT MAKE" userId="1bf0b19fd3cee7b2" providerId="LiveId" clId="{E0EFACFA-B95D-4733-8674-BB285E4688A9}" dt="2023-08-10T06:33:11.699" v="3563" actId="164"/>
          <ac:cxnSpMkLst>
            <pc:docMk/>
            <pc:sldMk cId="3298678564" sldId="284"/>
            <ac:cxnSpMk id="13" creationId="{10882AA4-EBB1-474D-97EF-C20A5E15667B}"/>
          </ac:cxnSpMkLst>
        </pc:cxnChg>
      </pc:sldChg>
      <pc:sldChg chg="addSp delSp modSp new mod">
        <pc:chgData name="BRYANT MAKE" userId="1bf0b19fd3cee7b2" providerId="LiveId" clId="{E0EFACFA-B95D-4733-8674-BB285E4688A9}" dt="2023-08-10T06:51:23.318" v="4292" actId="20577"/>
        <pc:sldMkLst>
          <pc:docMk/>
          <pc:sldMk cId="2322594596" sldId="285"/>
        </pc:sldMkLst>
        <pc:spChg chg="del">
          <ac:chgData name="BRYANT MAKE" userId="1bf0b19fd3cee7b2" providerId="LiveId" clId="{E0EFACFA-B95D-4733-8674-BB285E4688A9}" dt="2023-08-10T06:38:16.911" v="3743" actId="478"/>
          <ac:spMkLst>
            <pc:docMk/>
            <pc:sldMk cId="2322594596" sldId="285"/>
            <ac:spMk id="2" creationId="{2E5C81C3-7BBC-478F-887E-5F0711A6C09E}"/>
          </ac:spMkLst>
        </pc:spChg>
        <pc:spChg chg="del">
          <ac:chgData name="BRYANT MAKE" userId="1bf0b19fd3cee7b2" providerId="LiveId" clId="{E0EFACFA-B95D-4733-8674-BB285E4688A9}" dt="2023-08-10T06:38:16.911" v="3743" actId="478"/>
          <ac:spMkLst>
            <pc:docMk/>
            <pc:sldMk cId="2322594596" sldId="285"/>
            <ac:spMk id="3" creationId="{0A4329C0-085D-4ACB-A53D-880415798BDD}"/>
          </ac:spMkLst>
        </pc:spChg>
        <pc:spChg chg="add mod">
          <ac:chgData name="BRYANT MAKE" userId="1bf0b19fd3cee7b2" providerId="LiveId" clId="{E0EFACFA-B95D-4733-8674-BB285E4688A9}" dt="2023-08-10T06:38:50.939" v="3759" actId="20577"/>
          <ac:spMkLst>
            <pc:docMk/>
            <pc:sldMk cId="2322594596" sldId="285"/>
            <ac:spMk id="4" creationId="{0E6D28F9-6954-4718-84A9-A7D2386721F4}"/>
          </ac:spMkLst>
        </pc:spChg>
        <pc:spChg chg="add mod">
          <ac:chgData name="BRYANT MAKE" userId="1bf0b19fd3cee7b2" providerId="LiveId" clId="{E0EFACFA-B95D-4733-8674-BB285E4688A9}" dt="2023-08-10T06:51:23.318" v="4292" actId="20577"/>
          <ac:spMkLst>
            <pc:docMk/>
            <pc:sldMk cId="2322594596" sldId="285"/>
            <ac:spMk id="9" creationId="{2ADAC68E-4C2D-48BD-9E8A-7C685C1E0AD5}"/>
          </ac:spMkLst>
        </pc:spChg>
        <pc:picChg chg="add mod">
          <ac:chgData name="BRYANT MAKE" userId="1bf0b19fd3cee7b2" providerId="LiveId" clId="{E0EFACFA-B95D-4733-8674-BB285E4688A9}" dt="2023-08-10T06:39:08.280" v="3765" actId="14100"/>
          <ac:picMkLst>
            <pc:docMk/>
            <pc:sldMk cId="2322594596" sldId="285"/>
            <ac:picMk id="6" creationId="{69F283B5-6125-4B97-9D1D-2F7520DAB791}"/>
          </ac:picMkLst>
        </pc:picChg>
        <pc:cxnChg chg="add mod">
          <ac:chgData name="BRYANT MAKE" userId="1bf0b19fd3cee7b2" providerId="LiveId" clId="{E0EFACFA-B95D-4733-8674-BB285E4688A9}" dt="2023-08-10T06:40:09.116" v="3899" actId="14100"/>
          <ac:cxnSpMkLst>
            <pc:docMk/>
            <pc:sldMk cId="2322594596" sldId="285"/>
            <ac:cxnSpMk id="8" creationId="{E499F992-2D8C-4088-ACE0-BB522D924DCB}"/>
          </ac:cxnSpMkLst>
        </pc:cxnChg>
      </pc:sldChg>
      <pc:sldChg chg="addSp delSp modSp new mod">
        <pc:chgData name="BRYANT MAKE" userId="1bf0b19fd3cee7b2" providerId="LiveId" clId="{E0EFACFA-B95D-4733-8674-BB285E4688A9}" dt="2023-08-11T07:29:27.919" v="6162" actId="20577"/>
        <pc:sldMkLst>
          <pc:docMk/>
          <pc:sldMk cId="558563588" sldId="286"/>
        </pc:sldMkLst>
        <pc:spChg chg="del">
          <ac:chgData name="BRYANT MAKE" userId="1bf0b19fd3cee7b2" providerId="LiveId" clId="{E0EFACFA-B95D-4733-8674-BB285E4688A9}" dt="2023-08-11T06:55:01.248" v="4294" actId="478"/>
          <ac:spMkLst>
            <pc:docMk/>
            <pc:sldMk cId="558563588" sldId="286"/>
            <ac:spMk id="2" creationId="{06EEB895-243A-4B1D-BE09-047660E0077F}"/>
          </ac:spMkLst>
        </pc:spChg>
        <pc:spChg chg="del">
          <ac:chgData name="BRYANT MAKE" userId="1bf0b19fd3cee7b2" providerId="LiveId" clId="{E0EFACFA-B95D-4733-8674-BB285E4688A9}" dt="2023-08-11T06:55:01.248" v="4294" actId="478"/>
          <ac:spMkLst>
            <pc:docMk/>
            <pc:sldMk cId="558563588" sldId="286"/>
            <ac:spMk id="3" creationId="{A7EE1E43-3B85-49BF-B5CD-5C9D39983361}"/>
          </ac:spMkLst>
        </pc:spChg>
        <pc:spChg chg="add mod">
          <ac:chgData name="BRYANT MAKE" userId="1bf0b19fd3cee7b2" providerId="LiveId" clId="{E0EFACFA-B95D-4733-8674-BB285E4688A9}" dt="2023-08-11T06:55:08.212" v="4304" actId="20577"/>
          <ac:spMkLst>
            <pc:docMk/>
            <pc:sldMk cId="558563588" sldId="286"/>
            <ac:spMk id="4" creationId="{03892575-EDEC-4EF7-AF3B-06374C66A083}"/>
          </ac:spMkLst>
        </pc:spChg>
        <pc:spChg chg="add mod">
          <ac:chgData name="BRYANT MAKE" userId="1bf0b19fd3cee7b2" providerId="LiveId" clId="{E0EFACFA-B95D-4733-8674-BB285E4688A9}" dt="2023-08-11T07:29:27.919" v="6162" actId="20577"/>
          <ac:spMkLst>
            <pc:docMk/>
            <pc:sldMk cId="558563588" sldId="286"/>
            <ac:spMk id="7" creationId="{83F4AE81-4445-4346-918D-36B65CEBC432}"/>
          </ac:spMkLst>
        </pc:spChg>
        <pc:picChg chg="add mod">
          <ac:chgData name="BRYANT MAKE" userId="1bf0b19fd3cee7b2" providerId="LiveId" clId="{E0EFACFA-B95D-4733-8674-BB285E4688A9}" dt="2023-08-11T06:55:22.323" v="4306" actId="1076"/>
          <ac:picMkLst>
            <pc:docMk/>
            <pc:sldMk cId="558563588" sldId="286"/>
            <ac:picMk id="6" creationId="{754B7E90-D10B-46E8-8B1E-EC04F24FDB92}"/>
          </ac:picMkLst>
        </pc:picChg>
      </pc:sldChg>
      <pc:sldChg chg="addSp delSp modSp new mod modAnim">
        <pc:chgData name="BRYANT MAKE" userId="1bf0b19fd3cee7b2" providerId="LiveId" clId="{E0EFACFA-B95D-4733-8674-BB285E4688A9}" dt="2023-08-11T07:12:31.240" v="4973" actId="1076"/>
        <pc:sldMkLst>
          <pc:docMk/>
          <pc:sldMk cId="2682979187" sldId="287"/>
        </pc:sldMkLst>
        <pc:spChg chg="del">
          <ac:chgData name="BRYANT MAKE" userId="1bf0b19fd3cee7b2" providerId="LiveId" clId="{E0EFACFA-B95D-4733-8674-BB285E4688A9}" dt="2023-08-11T06:56:56.760" v="4351" actId="478"/>
          <ac:spMkLst>
            <pc:docMk/>
            <pc:sldMk cId="2682979187" sldId="287"/>
            <ac:spMk id="2" creationId="{947B8121-16C9-47E4-B0D8-77AA9947C6EC}"/>
          </ac:spMkLst>
        </pc:spChg>
        <pc:spChg chg="del">
          <ac:chgData name="BRYANT MAKE" userId="1bf0b19fd3cee7b2" providerId="LiveId" clId="{E0EFACFA-B95D-4733-8674-BB285E4688A9}" dt="2023-08-11T06:56:56.760" v="4351" actId="478"/>
          <ac:spMkLst>
            <pc:docMk/>
            <pc:sldMk cId="2682979187" sldId="287"/>
            <ac:spMk id="3" creationId="{5F32C7C7-D698-4EAD-ADC9-EC8070480771}"/>
          </ac:spMkLst>
        </pc:spChg>
        <pc:spChg chg="add mod">
          <ac:chgData name="BRYANT MAKE" userId="1bf0b19fd3cee7b2" providerId="LiveId" clId="{E0EFACFA-B95D-4733-8674-BB285E4688A9}" dt="2023-08-11T06:57:05.592" v="4366" actId="20577"/>
          <ac:spMkLst>
            <pc:docMk/>
            <pc:sldMk cId="2682979187" sldId="287"/>
            <ac:spMk id="4" creationId="{C269A952-C9C0-4F4E-A912-FC35078725DD}"/>
          </ac:spMkLst>
        </pc:spChg>
        <pc:spChg chg="add mod">
          <ac:chgData name="BRYANT MAKE" userId="1bf0b19fd3cee7b2" providerId="LiveId" clId="{E0EFACFA-B95D-4733-8674-BB285E4688A9}" dt="2023-08-11T07:00:48.226" v="4623" actId="1076"/>
          <ac:spMkLst>
            <pc:docMk/>
            <pc:sldMk cId="2682979187" sldId="287"/>
            <ac:spMk id="8" creationId="{5F7DB3D0-AF5F-442B-B3C4-A1642F94C06A}"/>
          </ac:spMkLst>
        </pc:spChg>
        <pc:spChg chg="add mod">
          <ac:chgData name="BRYANT MAKE" userId="1bf0b19fd3cee7b2" providerId="LiveId" clId="{E0EFACFA-B95D-4733-8674-BB285E4688A9}" dt="2023-08-11T07:05:25.793" v="4741" actId="1076"/>
          <ac:spMkLst>
            <pc:docMk/>
            <pc:sldMk cId="2682979187" sldId="287"/>
            <ac:spMk id="15" creationId="{76A9F320-1A1D-4B04-A2C5-7393BB47C3DE}"/>
          </ac:spMkLst>
        </pc:spChg>
        <pc:spChg chg="add del">
          <ac:chgData name="BRYANT MAKE" userId="1bf0b19fd3cee7b2" providerId="LiveId" clId="{E0EFACFA-B95D-4733-8674-BB285E4688A9}" dt="2023-08-11T07:03:08.245" v="4730" actId="22"/>
          <ac:spMkLst>
            <pc:docMk/>
            <pc:sldMk cId="2682979187" sldId="287"/>
            <ac:spMk id="17" creationId="{81AAF66C-3586-4A91-A04B-799C9D9AF381}"/>
          </ac:spMkLst>
        </pc:spChg>
        <pc:spChg chg="add mod">
          <ac:chgData name="BRYANT MAKE" userId="1bf0b19fd3cee7b2" providerId="LiveId" clId="{E0EFACFA-B95D-4733-8674-BB285E4688A9}" dt="2023-08-11T07:06:18.992" v="4796" actId="20577"/>
          <ac:spMkLst>
            <pc:docMk/>
            <pc:sldMk cId="2682979187" sldId="287"/>
            <ac:spMk id="21" creationId="{0F937D50-1DD9-4BD4-B443-5AC754C84972}"/>
          </ac:spMkLst>
        </pc:spChg>
        <pc:spChg chg="add mod">
          <ac:chgData name="BRYANT MAKE" userId="1bf0b19fd3cee7b2" providerId="LiveId" clId="{E0EFACFA-B95D-4733-8674-BB285E4688A9}" dt="2023-08-11T07:12:31.240" v="4973" actId="1076"/>
          <ac:spMkLst>
            <pc:docMk/>
            <pc:sldMk cId="2682979187" sldId="287"/>
            <ac:spMk id="23" creationId="{BA792195-F12B-4535-801C-7D7398A01F3A}"/>
          </ac:spMkLst>
        </pc:spChg>
        <pc:grpChg chg="add mod">
          <ac:chgData name="BRYANT MAKE" userId="1bf0b19fd3cee7b2" providerId="LiveId" clId="{E0EFACFA-B95D-4733-8674-BB285E4688A9}" dt="2023-08-11T07:00:48.226" v="4623" actId="1076"/>
          <ac:grpSpMkLst>
            <pc:docMk/>
            <pc:sldMk cId="2682979187" sldId="287"/>
            <ac:grpSpMk id="7" creationId="{86494567-3637-4B17-8423-F84333449666}"/>
          </ac:grpSpMkLst>
        </pc:grpChg>
        <pc:picChg chg="add mod">
          <ac:chgData name="BRYANT MAKE" userId="1bf0b19fd3cee7b2" providerId="LiveId" clId="{E0EFACFA-B95D-4733-8674-BB285E4688A9}" dt="2023-08-11T06:57:39.328" v="4382" actId="164"/>
          <ac:picMkLst>
            <pc:docMk/>
            <pc:sldMk cId="2682979187" sldId="287"/>
            <ac:picMk id="5" creationId="{5B2A061C-B0E6-41C0-8369-506B19730D80}"/>
          </ac:picMkLst>
        </pc:picChg>
        <pc:picChg chg="add mod">
          <ac:chgData name="BRYANT MAKE" userId="1bf0b19fd3cee7b2" providerId="LiveId" clId="{E0EFACFA-B95D-4733-8674-BB285E4688A9}" dt="2023-08-11T06:57:39.328" v="4382" actId="164"/>
          <ac:picMkLst>
            <pc:docMk/>
            <pc:sldMk cId="2682979187" sldId="287"/>
            <ac:picMk id="6" creationId="{146D4AC0-BE81-4DDD-9721-F50BBC869DDF}"/>
          </ac:picMkLst>
        </pc:picChg>
        <pc:picChg chg="add mod">
          <ac:chgData name="BRYANT MAKE" userId="1bf0b19fd3cee7b2" providerId="LiveId" clId="{E0EFACFA-B95D-4733-8674-BB285E4688A9}" dt="2023-08-11T07:05:32.394" v="4744" actId="1076"/>
          <ac:picMkLst>
            <pc:docMk/>
            <pc:sldMk cId="2682979187" sldId="287"/>
            <ac:picMk id="18" creationId="{9970D36C-0C62-4DC6-AA4C-1C4992F9DD63}"/>
          </ac:picMkLst>
        </pc:picChg>
        <pc:picChg chg="add mod">
          <ac:chgData name="BRYANT MAKE" userId="1bf0b19fd3cee7b2" providerId="LiveId" clId="{E0EFACFA-B95D-4733-8674-BB285E4688A9}" dt="2023-08-11T07:08:39.311" v="4801" actId="1076"/>
          <ac:picMkLst>
            <pc:docMk/>
            <pc:sldMk cId="2682979187" sldId="287"/>
            <ac:picMk id="22" creationId="{3CFA094C-1BB5-43F8-B9D3-13034CCC0340}"/>
          </ac:picMkLst>
        </pc:picChg>
        <pc:cxnChg chg="add mod">
          <ac:chgData name="BRYANT MAKE" userId="1bf0b19fd3cee7b2" providerId="LiveId" clId="{E0EFACFA-B95D-4733-8674-BB285E4688A9}" dt="2023-08-11T07:05:30.894" v="4743" actId="14100"/>
          <ac:cxnSpMkLst>
            <pc:docMk/>
            <pc:sldMk cId="2682979187" sldId="287"/>
            <ac:cxnSpMk id="10" creationId="{BD0C2044-BFDD-4D21-BFA6-A6F795F7FEBF}"/>
          </ac:cxnSpMkLst>
        </pc:cxnChg>
        <pc:cxnChg chg="add del">
          <ac:chgData name="BRYANT MAKE" userId="1bf0b19fd3cee7b2" providerId="LiveId" clId="{E0EFACFA-B95D-4733-8674-BB285E4688A9}" dt="2023-08-11T07:01:12.154" v="4627" actId="11529"/>
          <ac:cxnSpMkLst>
            <pc:docMk/>
            <pc:sldMk cId="2682979187" sldId="287"/>
            <ac:cxnSpMk id="12" creationId="{D80AC6C5-B605-4D43-B78E-D1C1D66B79F5}"/>
          </ac:cxnSpMkLst>
        </pc:cxnChg>
        <pc:cxnChg chg="add mod">
          <ac:chgData name="BRYANT MAKE" userId="1bf0b19fd3cee7b2" providerId="LiveId" clId="{E0EFACFA-B95D-4733-8674-BB285E4688A9}" dt="2023-08-11T07:05:28.441" v="4742" actId="14100"/>
          <ac:cxnSpMkLst>
            <pc:docMk/>
            <pc:sldMk cId="2682979187" sldId="287"/>
            <ac:cxnSpMk id="14" creationId="{9C892626-B901-4A0E-B021-7AC56947579A}"/>
          </ac:cxnSpMkLst>
        </pc:cxnChg>
        <pc:cxnChg chg="add mod">
          <ac:chgData name="BRYANT MAKE" userId="1bf0b19fd3cee7b2" providerId="LiveId" clId="{E0EFACFA-B95D-4733-8674-BB285E4688A9}" dt="2023-08-11T07:09:52.304" v="4829" actId="13822"/>
          <ac:cxnSpMkLst>
            <pc:docMk/>
            <pc:sldMk cId="2682979187" sldId="287"/>
            <ac:cxnSpMk id="25" creationId="{CDF2E581-D5AE-49FC-9799-3D138A3EBC4C}"/>
          </ac:cxnSpMkLst>
        </pc:cxnChg>
      </pc:sldChg>
      <pc:sldChg chg="addSp delSp modSp new mod">
        <pc:chgData name="BRYANT MAKE" userId="1bf0b19fd3cee7b2" providerId="LiveId" clId="{E0EFACFA-B95D-4733-8674-BB285E4688A9}" dt="2023-08-11T07:29:05.035" v="6130" actId="14100"/>
        <pc:sldMkLst>
          <pc:docMk/>
          <pc:sldMk cId="1284376016" sldId="288"/>
        </pc:sldMkLst>
        <pc:spChg chg="del">
          <ac:chgData name="BRYANT MAKE" userId="1bf0b19fd3cee7b2" providerId="LiveId" clId="{E0EFACFA-B95D-4733-8674-BB285E4688A9}" dt="2023-08-11T07:13:45.470" v="4975" actId="478"/>
          <ac:spMkLst>
            <pc:docMk/>
            <pc:sldMk cId="1284376016" sldId="288"/>
            <ac:spMk id="2" creationId="{54737340-DB41-42D6-B380-6D71FB495BDA}"/>
          </ac:spMkLst>
        </pc:spChg>
        <pc:spChg chg="del">
          <ac:chgData name="BRYANT MAKE" userId="1bf0b19fd3cee7b2" providerId="LiveId" clId="{E0EFACFA-B95D-4733-8674-BB285E4688A9}" dt="2023-08-11T07:13:45.470" v="4975" actId="478"/>
          <ac:spMkLst>
            <pc:docMk/>
            <pc:sldMk cId="1284376016" sldId="288"/>
            <ac:spMk id="3" creationId="{C1175A29-8C4F-4178-AC94-92B890A41CC1}"/>
          </ac:spMkLst>
        </pc:spChg>
        <pc:spChg chg="add mod">
          <ac:chgData name="BRYANT MAKE" userId="1bf0b19fd3cee7b2" providerId="LiveId" clId="{E0EFACFA-B95D-4733-8674-BB285E4688A9}" dt="2023-08-11T07:15:42.222" v="5151" actId="1076"/>
          <ac:spMkLst>
            <pc:docMk/>
            <pc:sldMk cId="1284376016" sldId="288"/>
            <ac:spMk id="4" creationId="{534FE3AD-D586-4F73-A920-F1E1D8DBFAD0}"/>
          </ac:spMkLst>
        </pc:spChg>
        <pc:spChg chg="add mod">
          <ac:chgData name="BRYANT MAKE" userId="1bf0b19fd3cee7b2" providerId="LiveId" clId="{E0EFACFA-B95D-4733-8674-BB285E4688A9}" dt="2023-08-11T07:26:27.972" v="6120" actId="20577"/>
          <ac:spMkLst>
            <pc:docMk/>
            <pc:sldMk cId="1284376016" sldId="288"/>
            <ac:spMk id="16" creationId="{CD2C999E-006D-4697-BBF8-3CB03421F23B}"/>
          </ac:spMkLst>
        </pc:spChg>
        <pc:spChg chg="add del mod">
          <ac:chgData name="BRYANT MAKE" userId="1bf0b19fd3cee7b2" providerId="LiveId" clId="{E0EFACFA-B95D-4733-8674-BB285E4688A9}" dt="2023-08-11T07:16:31.532" v="5163"/>
          <ac:spMkLst>
            <pc:docMk/>
            <pc:sldMk cId="1284376016" sldId="288"/>
            <ac:spMk id="18" creationId="{76AAF8AA-3ABE-4C1F-AC35-01FAFC2A20C4}"/>
          </ac:spMkLst>
        </pc:spChg>
        <pc:spChg chg="add mod">
          <ac:chgData name="BRYANT MAKE" userId="1bf0b19fd3cee7b2" providerId="LiveId" clId="{E0EFACFA-B95D-4733-8674-BB285E4688A9}" dt="2023-08-11T07:25:38.761" v="6029" actId="1076"/>
          <ac:spMkLst>
            <pc:docMk/>
            <pc:sldMk cId="1284376016" sldId="288"/>
            <ac:spMk id="19" creationId="{CD4330B3-B964-46C5-AC42-EA090AA51E41}"/>
          </ac:spMkLst>
        </pc:spChg>
        <pc:spChg chg="add mod">
          <ac:chgData name="BRYANT MAKE" userId="1bf0b19fd3cee7b2" providerId="LiveId" clId="{E0EFACFA-B95D-4733-8674-BB285E4688A9}" dt="2023-08-11T07:21:42.423" v="5762"/>
          <ac:spMkLst>
            <pc:docMk/>
            <pc:sldMk cId="1284376016" sldId="288"/>
            <ac:spMk id="20" creationId="{AA4E6B1F-6F67-49D3-8A27-9DFD56068829}"/>
          </ac:spMkLst>
        </pc:spChg>
        <pc:grpChg chg="add mod">
          <ac:chgData name="BRYANT MAKE" userId="1bf0b19fd3cee7b2" providerId="LiveId" clId="{E0EFACFA-B95D-4733-8674-BB285E4688A9}" dt="2023-08-11T07:29:00.621" v="6129" actId="14100"/>
          <ac:grpSpMkLst>
            <pc:docMk/>
            <pc:sldMk cId="1284376016" sldId="288"/>
            <ac:grpSpMk id="17" creationId="{C9D0283D-68F0-474A-BDA4-D00F2AC416F8}"/>
          </ac:grpSpMkLst>
        </pc:grpChg>
        <pc:picChg chg="add mod">
          <ac:chgData name="BRYANT MAKE" userId="1bf0b19fd3cee7b2" providerId="LiveId" clId="{E0EFACFA-B95D-4733-8674-BB285E4688A9}" dt="2023-08-11T07:15:49.700" v="5153" actId="164"/>
          <ac:picMkLst>
            <pc:docMk/>
            <pc:sldMk cId="1284376016" sldId="288"/>
            <ac:picMk id="5" creationId="{A68A7AD3-C413-4912-B052-319AEDBC33C6}"/>
          </ac:picMkLst>
        </pc:picChg>
        <pc:picChg chg="add mod">
          <ac:chgData name="BRYANT MAKE" userId="1bf0b19fd3cee7b2" providerId="LiveId" clId="{E0EFACFA-B95D-4733-8674-BB285E4688A9}" dt="2023-08-11T07:29:05.035" v="6130" actId="14100"/>
          <ac:picMkLst>
            <pc:docMk/>
            <pc:sldMk cId="1284376016" sldId="288"/>
            <ac:picMk id="22" creationId="{99C8953E-3919-4899-9B0A-6409FCF74C86}"/>
          </ac:picMkLst>
        </pc:picChg>
        <pc:cxnChg chg="add mod">
          <ac:chgData name="BRYANT MAKE" userId="1bf0b19fd3cee7b2" providerId="LiveId" clId="{E0EFACFA-B95D-4733-8674-BB285E4688A9}" dt="2023-08-11T07:15:49.700" v="5153" actId="164"/>
          <ac:cxnSpMkLst>
            <pc:docMk/>
            <pc:sldMk cId="1284376016" sldId="288"/>
            <ac:cxnSpMk id="7" creationId="{167F24FA-6624-456F-810F-C3D20DE9F788}"/>
          </ac:cxnSpMkLst>
        </pc:cxnChg>
        <pc:cxnChg chg="add mod">
          <ac:chgData name="BRYANT MAKE" userId="1bf0b19fd3cee7b2" providerId="LiveId" clId="{E0EFACFA-B95D-4733-8674-BB285E4688A9}" dt="2023-08-11T07:15:49.700" v="5153" actId="164"/>
          <ac:cxnSpMkLst>
            <pc:docMk/>
            <pc:sldMk cId="1284376016" sldId="288"/>
            <ac:cxnSpMk id="9" creationId="{15473E1D-D0CF-412E-9CAF-2BF34597AA20}"/>
          </ac:cxnSpMkLst>
        </pc:cxnChg>
        <pc:cxnChg chg="add mod">
          <ac:chgData name="BRYANT MAKE" userId="1bf0b19fd3cee7b2" providerId="LiveId" clId="{E0EFACFA-B95D-4733-8674-BB285E4688A9}" dt="2023-08-11T07:15:49.700" v="5153" actId="164"/>
          <ac:cxnSpMkLst>
            <pc:docMk/>
            <pc:sldMk cId="1284376016" sldId="288"/>
            <ac:cxnSpMk id="11" creationId="{29FF279B-D685-4A28-80EE-ED36D69904C9}"/>
          </ac:cxnSpMkLst>
        </pc:cxnChg>
        <pc:cxnChg chg="add del">
          <ac:chgData name="BRYANT MAKE" userId="1bf0b19fd3cee7b2" providerId="LiveId" clId="{E0EFACFA-B95D-4733-8674-BB285E4688A9}" dt="2023-08-11T07:14:20.970" v="4989" actId="11529"/>
          <ac:cxnSpMkLst>
            <pc:docMk/>
            <pc:sldMk cId="1284376016" sldId="288"/>
            <ac:cxnSpMk id="13" creationId="{97EAA2EA-D536-4A08-A2E1-B40F2E05BFF1}"/>
          </ac:cxnSpMkLst>
        </pc:cxnChg>
        <pc:cxnChg chg="add mod">
          <ac:chgData name="BRYANT MAKE" userId="1bf0b19fd3cee7b2" providerId="LiveId" clId="{E0EFACFA-B95D-4733-8674-BB285E4688A9}" dt="2023-08-11T07:15:49.700" v="5153" actId="164"/>
          <ac:cxnSpMkLst>
            <pc:docMk/>
            <pc:sldMk cId="1284376016" sldId="288"/>
            <ac:cxnSpMk id="15" creationId="{4142AFF7-FAC1-41D3-A215-9BE236B5E089}"/>
          </ac:cxnSpMkLst>
        </pc:cxnChg>
      </pc:sldChg>
      <pc:sldChg chg="addSp delSp modSp new mod">
        <pc:chgData name="BRYANT MAKE" userId="1bf0b19fd3cee7b2" providerId="LiveId" clId="{E0EFACFA-B95D-4733-8674-BB285E4688A9}" dt="2023-08-11T07:25:13.282" v="6028" actId="20577"/>
        <pc:sldMkLst>
          <pc:docMk/>
          <pc:sldMk cId="2678825808" sldId="289"/>
        </pc:sldMkLst>
        <pc:spChg chg="del">
          <ac:chgData name="BRYANT MAKE" userId="1bf0b19fd3cee7b2" providerId="LiveId" clId="{E0EFACFA-B95D-4733-8674-BB285E4688A9}" dt="2023-08-11T07:22:30.419" v="5764" actId="478"/>
          <ac:spMkLst>
            <pc:docMk/>
            <pc:sldMk cId="2678825808" sldId="289"/>
            <ac:spMk id="2" creationId="{579DE312-6AA0-4315-87EE-A60C80B10693}"/>
          </ac:spMkLst>
        </pc:spChg>
        <pc:spChg chg="del">
          <ac:chgData name="BRYANT MAKE" userId="1bf0b19fd3cee7b2" providerId="LiveId" clId="{E0EFACFA-B95D-4733-8674-BB285E4688A9}" dt="2023-08-11T07:22:30.419" v="5764" actId="478"/>
          <ac:spMkLst>
            <pc:docMk/>
            <pc:sldMk cId="2678825808" sldId="289"/>
            <ac:spMk id="3" creationId="{002B7C07-E741-49B4-ABF5-A79622D41975}"/>
          </ac:spMkLst>
        </pc:spChg>
        <pc:spChg chg="add mod">
          <ac:chgData name="BRYANT MAKE" userId="1bf0b19fd3cee7b2" providerId="LiveId" clId="{E0EFACFA-B95D-4733-8674-BB285E4688A9}" dt="2023-08-11T07:22:43.739" v="5778" actId="20577"/>
          <ac:spMkLst>
            <pc:docMk/>
            <pc:sldMk cId="2678825808" sldId="289"/>
            <ac:spMk id="4" creationId="{E7CFBDA7-E8E9-4222-A952-AC91DFFDA472}"/>
          </ac:spMkLst>
        </pc:spChg>
        <pc:spChg chg="add mod">
          <ac:chgData name="BRYANT MAKE" userId="1bf0b19fd3cee7b2" providerId="LiveId" clId="{E0EFACFA-B95D-4733-8674-BB285E4688A9}" dt="2023-08-11T07:25:13.282" v="6028" actId="20577"/>
          <ac:spMkLst>
            <pc:docMk/>
            <pc:sldMk cId="2678825808" sldId="289"/>
            <ac:spMk id="13" creationId="{D217FB6C-2F26-4DCA-AC84-AA61FE959105}"/>
          </ac:spMkLst>
        </pc:spChg>
        <pc:picChg chg="add mod">
          <ac:chgData name="BRYANT MAKE" userId="1bf0b19fd3cee7b2" providerId="LiveId" clId="{E0EFACFA-B95D-4733-8674-BB285E4688A9}" dt="2023-08-11T07:22:53.663" v="5780" actId="1076"/>
          <ac:picMkLst>
            <pc:docMk/>
            <pc:sldMk cId="2678825808" sldId="289"/>
            <ac:picMk id="6" creationId="{384BB826-0FEB-4BBD-958F-17F473942D44}"/>
          </ac:picMkLst>
        </pc:picChg>
        <pc:cxnChg chg="add mod">
          <ac:chgData name="BRYANT MAKE" userId="1bf0b19fd3cee7b2" providerId="LiveId" clId="{E0EFACFA-B95D-4733-8674-BB285E4688A9}" dt="2023-08-11T07:23:01.324" v="5782" actId="13822"/>
          <ac:cxnSpMkLst>
            <pc:docMk/>
            <pc:sldMk cId="2678825808" sldId="289"/>
            <ac:cxnSpMk id="8" creationId="{CB12D671-5619-4ACF-8558-473150D02B24}"/>
          </ac:cxnSpMkLst>
        </pc:cxnChg>
        <pc:cxnChg chg="add mod">
          <ac:chgData name="BRYANT MAKE" userId="1bf0b19fd3cee7b2" providerId="LiveId" clId="{E0EFACFA-B95D-4733-8674-BB285E4688A9}" dt="2023-08-11T07:23:05.443" v="5784" actId="13822"/>
          <ac:cxnSpMkLst>
            <pc:docMk/>
            <pc:sldMk cId="2678825808" sldId="289"/>
            <ac:cxnSpMk id="10" creationId="{A17EA2AC-774D-409C-9BEA-FFB03DF8AEB1}"/>
          </ac:cxnSpMkLst>
        </pc:cxnChg>
        <pc:cxnChg chg="add mod">
          <ac:chgData name="BRYANT MAKE" userId="1bf0b19fd3cee7b2" providerId="LiveId" clId="{E0EFACFA-B95D-4733-8674-BB285E4688A9}" dt="2023-08-11T07:23:09.210" v="5786" actId="13822"/>
          <ac:cxnSpMkLst>
            <pc:docMk/>
            <pc:sldMk cId="2678825808" sldId="289"/>
            <ac:cxnSpMk id="12" creationId="{4A3B8735-C327-4BB8-A94B-6D9E00555E65}"/>
          </ac:cxnSpMkLst>
        </pc:cxnChg>
      </pc:sldChg>
      <pc:sldChg chg="addSp delSp modSp new mod">
        <pc:chgData name="BRYANT MAKE" userId="1bf0b19fd3cee7b2" providerId="LiveId" clId="{E0EFACFA-B95D-4733-8674-BB285E4688A9}" dt="2023-08-11T07:36:59.523" v="6342" actId="1076"/>
        <pc:sldMkLst>
          <pc:docMk/>
          <pc:sldMk cId="4248274973" sldId="290"/>
        </pc:sldMkLst>
        <pc:spChg chg="del">
          <ac:chgData name="BRYANT MAKE" userId="1bf0b19fd3cee7b2" providerId="LiveId" clId="{E0EFACFA-B95D-4733-8674-BB285E4688A9}" dt="2023-08-11T07:29:32.661" v="6164" actId="478"/>
          <ac:spMkLst>
            <pc:docMk/>
            <pc:sldMk cId="4248274973" sldId="290"/>
            <ac:spMk id="2" creationId="{B50912AD-359B-44C1-A8AB-5295D768B503}"/>
          </ac:spMkLst>
        </pc:spChg>
        <pc:spChg chg="del">
          <ac:chgData name="BRYANT MAKE" userId="1bf0b19fd3cee7b2" providerId="LiveId" clId="{E0EFACFA-B95D-4733-8674-BB285E4688A9}" dt="2023-08-11T07:29:32.661" v="6164" actId="478"/>
          <ac:spMkLst>
            <pc:docMk/>
            <pc:sldMk cId="4248274973" sldId="290"/>
            <ac:spMk id="3" creationId="{227AB4FD-B3A1-4438-9D72-4783DE950F77}"/>
          </ac:spMkLst>
        </pc:spChg>
        <pc:spChg chg="add mod">
          <ac:chgData name="BRYANT MAKE" userId="1bf0b19fd3cee7b2" providerId="LiveId" clId="{E0EFACFA-B95D-4733-8674-BB285E4688A9}" dt="2023-08-11T07:29:43.694" v="6193" actId="20577"/>
          <ac:spMkLst>
            <pc:docMk/>
            <pc:sldMk cId="4248274973" sldId="290"/>
            <ac:spMk id="4" creationId="{D3FE2EF0-0FF5-4577-8F8B-75F90A09AB11}"/>
          </ac:spMkLst>
        </pc:spChg>
        <pc:spChg chg="add mod">
          <ac:chgData name="BRYANT MAKE" userId="1bf0b19fd3cee7b2" providerId="LiveId" clId="{E0EFACFA-B95D-4733-8674-BB285E4688A9}" dt="2023-08-11T07:32:11.869" v="6260" actId="20577"/>
          <ac:spMkLst>
            <pc:docMk/>
            <pc:sldMk cId="4248274973" sldId="290"/>
            <ac:spMk id="17" creationId="{2B47532E-7C14-4189-9F04-3C51964A287F}"/>
          </ac:spMkLst>
        </pc:spChg>
        <pc:spChg chg="add mod">
          <ac:chgData name="BRYANT MAKE" userId="1bf0b19fd3cee7b2" providerId="LiveId" clId="{E0EFACFA-B95D-4733-8674-BB285E4688A9}" dt="2023-08-11T07:36:59.523" v="6342" actId="1076"/>
          <ac:spMkLst>
            <pc:docMk/>
            <pc:sldMk cId="4248274973" sldId="290"/>
            <ac:spMk id="23" creationId="{0DA2CCA7-03BE-4560-B381-73C08834F63F}"/>
          </ac:spMkLst>
        </pc:spChg>
        <pc:picChg chg="add mod">
          <ac:chgData name="BRYANT MAKE" userId="1bf0b19fd3cee7b2" providerId="LiveId" clId="{E0EFACFA-B95D-4733-8674-BB285E4688A9}" dt="2023-08-11T07:31:22.422" v="6213" actId="1076"/>
          <ac:picMkLst>
            <pc:docMk/>
            <pc:sldMk cId="4248274973" sldId="290"/>
            <ac:picMk id="6" creationId="{7D11277F-4BD3-469D-A473-47E2C705A2B8}"/>
          </ac:picMkLst>
        </pc:picChg>
        <pc:cxnChg chg="add mod">
          <ac:chgData name="BRYANT MAKE" userId="1bf0b19fd3cee7b2" providerId="LiveId" clId="{E0EFACFA-B95D-4733-8674-BB285E4688A9}" dt="2023-08-11T07:31:04.843" v="6204" actId="13822"/>
          <ac:cxnSpMkLst>
            <pc:docMk/>
            <pc:sldMk cId="4248274973" sldId="290"/>
            <ac:cxnSpMk id="8" creationId="{03020183-3D52-4F21-91A0-8CE4D578321C}"/>
          </ac:cxnSpMkLst>
        </pc:cxnChg>
        <pc:cxnChg chg="add mod">
          <ac:chgData name="BRYANT MAKE" userId="1bf0b19fd3cee7b2" providerId="LiveId" clId="{E0EFACFA-B95D-4733-8674-BB285E4688A9}" dt="2023-08-11T07:31:09.186" v="6206" actId="13822"/>
          <ac:cxnSpMkLst>
            <pc:docMk/>
            <pc:sldMk cId="4248274973" sldId="290"/>
            <ac:cxnSpMk id="10" creationId="{B2C62801-AF99-4BF3-B104-B856C1A1DEB4}"/>
          </ac:cxnSpMkLst>
        </pc:cxnChg>
        <pc:cxnChg chg="add mod">
          <ac:chgData name="BRYANT MAKE" userId="1bf0b19fd3cee7b2" providerId="LiveId" clId="{E0EFACFA-B95D-4733-8674-BB285E4688A9}" dt="2023-08-11T07:31:17.556" v="6210" actId="14100"/>
          <ac:cxnSpMkLst>
            <pc:docMk/>
            <pc:sldMk cId="4248274973" sldId="290"/>
            <ac:cxnSpMk id="12" creationId="{B139B0CA-3E6A-4A09-86F4-696992741B29}"/>
          </ac:cxnSpMkLst>
        </pc:cxnChg>
        <pc:cxnChg chg="add mod">
          <ac:chgData name="BRYANT MAKE" userId="1bf0b19fd3cee7b2" providerId="LiveId" clId="{E0EFACFA-B95D-4733-8674-BB285E4688A9}" dt="2023-08-11T07:31:24.285" v="6214" actId="14100"/>
          <ac:cxnSpMkLst>
            <pc:docMk/>
            <pc:sldMk cId="4248274973" sldId="290"/>
            <ac:cxnSpMk id="14" creationId="{9B93F5B6-345E-4ADD-84D1-DB82A02E4FFD}"/>
          </ac:cxnSpMkLst>
        </pc:cxnChg>
        <pc:cxnChg chg="add">
          <ac:chgData name="BRYANT MAKE" userId="1bf0b19fd3cee7b2" providerId="LiveId" clId="{E0EFACFA-B95D-4733-8674-BB285E4688A9}" dt="2023-08-11T07:35:43.597" v="6261" actId="11529"/>
          <ac:cxnSpMkLst>
            <pc:docMk/>
            <pc:sldMk cId="4248274973" sldId="290"/>
            <ac:cxnSpMk id="19" creationId="{AA66A9E2-5B39-483D-AF92-CD336499918F}"/>
          </ac:cxnSpMkLst>
        </pc:cxnChg>
        <pc:cxnChg chg="add mod">
          <ac:chgData name="BRYANT MAKE" userId="1bf0b19fd3cee7b2" providerId="LiveId" clId="{E0EFACFA-B95D-4733-8674-BB285E4688A9}" dt="2023-08-11T07:35:51.963" v="6263" actId="14100"/>
          <ac:cxnSpMkLst>
            <pc:docMk/>
            <pc:sldMk cId="4248274973" sldId="290"/>
            <ac:cxnSpMk id="21" creationId="{1F8619E1-453B-4AC1-8C1D-412D481CD4EA}"/>
          </ac:cxnSpMkLst>
        </pc:cxnChg>
      </pc:sldChg>
      <pc:sldChg chg="addSp delSp modSp new mod">
        <pc:chgData name="BRYANT MAKE" userId="1bf0b19fd3cee7b2" providerId="LiveId" clId="{E0EFACFA-B95D-4733-8674-BB285E4688A9}" dt="2023-08-14T06:06:28.577" v="6523" actId="20577"/>
        <pc:sldMkLst>
          <pc:docMk/>
          <pc:sldMk cId="2527469471" sldId="291"/>
        </pc:sldMkLst>
        <pc:spChg chg="del">
          <ac:chgData name="BRYANT MAKE" userId="1bf0b19fd3cee7b2" providerId="LiveId" clId="{E0EFACFA-B95D-4733-8674-BB285E4688A9}" dt="2023-08-14T06:02:09.278" v="6344" actId="478"/>
          <ac:spMkLst>
            <pc:docMk/>
            <pc:sldMk cId="2527469471" sldId="291"/>
            <ac:spMk id="2" creationId="{055EEA31-EB2A-401A-AC30-0CF32FC04BBD}"/>
          </ac:spMkLst>
        </pc:spChg>
        <pc:spChg chg="del">
          <ac:chgData name="BRYANT MAKE" userId="1bf0b19fd3cee7b2" providerId="LiveId" clId="{E0EFACFA-B95D-4733-8674-BB285E4688A9}" dt="2023-08-14T06:02:09.278" v="6344" actId="478"/>
          <ac:spMkLst>
            <pc:docMk/>
            <pc:sldMk cId="2527469471" sldId="291"/>
            <ac:spMk id="3" creationId="{24BD9F82-3259-4B16-A2CD-66FEBCB4D72E}"/>
          </ac:spMkLst>
        </pc:spChg>
        <pc:spChg chg="add mod">
          <ac:chgData name="BRYANT MAKE" userId="1bf0b19fd3cee7b2" providerId="LiveId" clId="{E0EFACFA-B95D-4733-8674-BB285E4688A9}" dt="2023-08-14T06:02:20.828" v="6356" actId="20577"/>
          <ac:spMkLst>
            <pc:docMk/>
            <pc:sldMk cId="2527469471" sldId="291"/>
            <ac:spMk id="4" creationId="{DF898DEA-A63C-47A7-B5E4-F79A2874D982}"/>
          </ac:spMkLst>
        </pc:spChg>
        <pc:spChg chg="add mod">
          <ac:chgData name="BRYANT MAKE" userId="1bf0b19fd3cee7b2" providerId="LiveId" clId="{E0EFACFA-B95D-4733-8674-BB285E4688A9}" dt="2023-08-14T06:06:28.577" v="6523" actId="20577"/>
          <ac:spMkLst>
            <pc:docMk/>
            <pc:sldMk cId="2527469471" sldId="291"/>
            <ac:spMk id="7" creationId="{8C4E57E0-32E8-40A0-AFFA-62DB36CF8E74}"/>
          </ac:spMkLst>
        </pc:spChg>
        <pc:picChg chg="add mod">
          <ac:chgData name="BRYANT MAKE" userId="1bf0b19fd3cee7b2" providerId="LiveId" clId="{E0EFACFA-B95D-4733-8674-BB285E4688A9}" dt="2023-08-14T06:04:15.162" v="6358" actId="1076"/>
          <ac:picMkLst>
            <pc:docMk/>
            <pc:sldMk cId="2527469471" sldId="291"/>
            <ac:picMk id="6" creationId="{0DC6658F-98FF-4ACE-AB5C-81297BC38E0C}"/>
          </ac:picMkLst>
        </pc:picChg>
      </pc:sldChg>
      <pc:sldChg chg="add del">
        <pc:chgData name="BRYANT MAKE" userId="1bf0b19fd3cee7b2" providerId="LiveId" clId="{E0EFACFA-B95D-4733-8674-BB285E4688A9}" dt="2023-08-11T07:30:28.634" v="6195"/>
        <pc:sldMkLst>
          <pc:docMk/>
          <pc:sldMk cId="3669677219" sldId="291"/>
        </pc:sldMkLst>
      </pc:sldChg>
      <pc:sldChg chg="add del">
        <pc:chgData name="BRYANT MAKE" userId="1bf0b19fd3cee7b2" providerId="LiveId" clId="{E0EFACFA-B95D-4733-8674-BB285E4688A9}" dt="2023-08-11T07:30:29.806" v="6197"/>
        <pc:sldMkLst>
          <pc:docMk/>
          <pc:sldMk cId="3755998325" sldId="291"/>
        </pc:sldMkLst>
      </pc:sldChg>
      <pc:sldChg chg="addSp delSp modSp new mod">
        <pc:chgData name="BRYANT MAKE" userId="1bf0b19fd3cee7b2" providerId="LiveId" clId="{E0EFACFA-B95D-4733-8674-BB285E4688A9}" dt="2023-08-14T06:09:57.909" v="6717" actId="20577"/>
        <pc:sldMkLst>
          <pc:docMk/>
          <pc:sldMk cId="2279388452" sldId="292"/>
        </pc:sldMkLst>
        <pc:spChg chg="del">
          <ac:chgData name="BRYANT MAKE" userId="1bf0b19fd3cee7b2" providerId="LiveId" clId="{E0EFACFA-B95D-4733-8674-BB285E4688A9}" dt="2023-08-14T06:06:36.401" v="6525" actId="478"/>
          <ac:spMkLst>
            <pc:docMk/>
            <pc:sldMk cId="2279388452" sldId="292"/>
            <ac:spMk id="2" creationId="{8755A8E7-1FD8-4F80-9B02-57146FB00FBC}"/>
          </ac:spMkLst>
        </pc:spChg>
        <pc:spChg chg="del">
          <ac:chgData name="BRYANT MAKE" userId="1bf0b19fd3cee7b2" providerId="LiveId" clId="{E0EFACFA-B95D-4733-8674-BB285E4688A9}" dt="2023-08-14T06:06:36.401" v="6525" actId="478"/>
          <ac:spMkLst>
            <pc:docMk/>
            <pc:sldMk cId="2279388452" sldId="292"/>
            <ac:spMk id="3" creationId="{A54B8D07-3601-4533-9216-F7436FC363E9}"/>
          </ac:spMkLst>
        </pc:spChg>
        <pc:spChg chg="add mod">
          <ac:chgData name="BRYANT MAKE" userId="1bf0b19fd3cee7b2" providerId="LiveId" clId="{E0EFACFA-B95D-4733-8674-BB285E4688A9}" dt="2023-08-14T06:06:48.461" v="6531" actId="20577"/>
          <ac:spMkLst>
            <pc:docMk/>
            <pc:sldMk cId="2279388452" sldId="292"/>
            <ac:spMk id="4" creationId="{CBCA3FB1-2B8E-4B88-B7D5-1AD3E0B829BD}"/>
          </ac:spMkLst>
        </pc:spChg>
        <pc:spChg chg="add mod">
          <ac:chgData name="BRYANT MAKE" userId="1bf0b19fd3cee7b2" providerId="LiveId" clId="{E0EFACFA-B95D-4733-8674-BB285E4688A9}" dt="2023-08-14T06:08:31.162" v="6660" actId="20577"/>
          <ac:spMkLst>
            <pc:docMk/>
            <pc:sldMk cId="2279388452" sldId="292"/>
            <ac:spMk id="5" creationId="{E838FC64-D404-48D6-B3A4-F23EAC8FB256}"/>
          </ac:spMkLst>
        </pc:spChg>
        <pc:spChg chg="add mod">
          <ac:chgData name="BRYANT MAKE" userId="1bf0b19fd3cee7b2" providerId="LiveId" clId="{E0EFACFA-B95D-4733-8674-BB285E4688A9}" dt="2023-08-14T06:09:08.126" v="6693" actId="20577"/>
          <ac:spMkLst>
            <pc:docMk/>
            <pc:sldMk cId="2279388452" sldId="292"/>
            <ac:spMk id="11" creationId="{7EDC90F6-CF65-4525-8BB8-B1D9CCC0B7F5}"/>
          </ac:spMkLst>
        </pc:spChg>
        <pc:spChg chg="add mod">
          <ac:chgData name="BRYANT MAKE" userId="1bf0b19fd3cee7b2" providerId="LiveId" clId="{E0EFACFA-B95D-4733-8674-BB285E4688A9}" dt="2023-08-14T06:09:57.909" v="6717" actId="20577"/>
          <ac:spMkLst>
            <pc:docMk/>
            <pc:sldMk cId="2279388452" sldId="292"/>
            <ac:spMk id="14" creationId="{AB7800AC-68A7-42A9-8F3E-4AA5B7C42EAB}"/>
          </ac:spMkLst>
        </pc:spChg>
        <pc:cxnChg chg="add">
          <ac:chgData name="BRYANT MAKE" userId="1bf0b19fd3cee7b2" providerId="LiveId" clId="{E0EFACFA-B95D-4733-8674-BB285E4688A9}" dt="2023-08-14T06:08:43.261" v="6661" actId="11529"/>
          <ac:cxnSpMkLst>
            <pc:docMk/>
            <pc:sldMk cId="2279388452" sldId="292"/>
            <ac:cxnSpMk id="7" creationId="{9062B27A-4404-4641-B7F1-207F38B7E547}"/>
          </ac:cxnSpMkLst>
        </pc:cxnChg>
        <pc:cxnChg chg="add mod">
          <ac:chgData name="BRYANT MAKE" userId="1bf0b19fd3cee7b2" providerId="LiveId" clId="{E0EFACFA-B95D-4733-8674-BB285E4688A9}" dt="2023-08-14T06:08:50.395" v="6663" actId="14100"/>
          <ac:cxnSpMkLst>
            <pc:docMk/>
            <pc:sldMk cId="2279388452" sldId="292"/>
            <ac:cxnSpMk id="9" creationId="{41217A57-2E27-40C8-9E34-9893EE235F77}"/>
          </ac:cxnSpMkLst>
        </pc:cxnChg>
        <pc:cxnChg chg="add">
          <ac:chgData name="BRYANT MAKE" userId="1bf0b19fd3cee7b2" providerId="LiveId" clId="{E0EFACFA-B95D-4733-8674-BB285E4688A9}" dt="2023-08-14T06:09:29.739" v="6694" actId="11529"/>
          <ac:cxnSpMkLst>
            <pc:docMk/>
            <pc:sldMk cId="2279388452" sldId="292"/>
            <ac:cxnSpMk id="13" creationId="{22EB917A-1528-4A80-8343-8766D610F8A7}"/>
          </ac:cxnSpMkLst>
        </pc:cxnChg>
      </pc:sldChg>
      <pc:sldChg chg="addSp delSp modSp new mod">
        <pc:chgData name="BRYANT MAKE" userId="1bf0b19fd3cee7b2" providerId="LiveId" clId="{E0EFACFA-B95D-4733-8674-BB285E4688A9}" dt="2023-08-14T06:29:13.552" v="7121" actId="20577"/>
        <pc:sldMkLst>
          <pc:docMk/>
          <pc:sldMk cId="1358864384" sldId="293"/>
        </pc:sldMkLst>
        <pc:spChg chg="del">
          <ac:chgData name="BRYANT MAKE" userId="1bf0b19fd3cee7b2" providerId="LiveId" clId="{E0EFACFA-B95D-4733-8674-BB285E4688A9}" dt="2023-08-14T06:10:24.179" v="6719" actId="478"/>
          <ac:spMkLst>
            <pc:docMk/>
            <pc:sldMk cId="1358864384" sldId="293"/>
            <ac:spMk id="2" creationId="{91EC7853-F8BF-4EA0-A141-1C2B384075F7}"/>
          </ac:spMkLst>
        </pc:spChg>
        <pc:spChg chg="del">
          <ac:chgData name="BRYANT MAKE" userId="1bf0b19fd3cee7b2" providerId="LiveId" clId="{E0EFACFA-B95D-4733-8674-BB285E4688A9}" dt="2023-08-14T06:10:24.179" v="6719" actId="478"/>
          <ac:spMkLst>
            <pc:docMk/>
            <pc:sldMk cId="1358864384" sldId="293"/>
            <ac:spMk id="3" creationId="{178FF0C3-DF87-44AF-8183-E1E8BEDE41FD}"/>
          </ac:spMkLst>
        </pc:spChg>
        <pc:spChg chg="add mod">
          <ac:chgData name="BRYANT MAKE" userId="1bf0b19fd3cee7b2" providerId="LiveId" clId="{E0EFACFA-B95D-4733-8674-BB285E4688A9}" dt="2023-08-14T06:10:40.794" v="6725" actId="20577"/>
          <ac:spMkLst>
            <pc:docMk/>
            <pc:sldMk cId="1358864384" sldId="293"/>
            <ac:spMk id="4" creationId="{BAF65EF4-3F2C-44EE-BFB2-B613CD1405EF}"/>
          </ac:spMkLst>
        </pc:spChg>
        <pc:spChg chg="add mod">
          <ac:chgData name="BRYANT MAKE" userId="1bf0b19fd3cee7b2" providerId="LiveId" clId="{E0EFACFA-B95D-4733-8674-BB285E4688A9}" dt="2023-08-14T06:12:40.424" v="6772" actId="164"/>
          <ac:spMkLst>
            <pc:docMk/>
            <pc:sldMk cId="1358864384" sldId="293"/>
            <ac:spMk id="8" creationId="{49F67DD3-8AD2-4DB8-97A3-C18595C47ECB}"/>
          </ac:spMkLst>
        </pc:spChg>
        <pc:spChg chg="add mod">
          <ac:chgData name="BRYANT MAKE" userId="1bf0b19fd3cee7b2" providerId="LiveId" clId="{E0EFACFA-B95D-4733-8674-BB285E4688A9}" dt="2023-08-14T06:12:40.424" v="6772" actId="164"/>
          <ac:spMkLst>
            <pc:docMk/>
            <pc:sldMk cId="1358864384" sldId="293"/>
            <ac:spMk id="11" creationId="{3E942274-9F8C-43BE-839D-6E303FFA4C1D}"/>
          </ac:spMkLst>
        </pc:spChg>
        <pc:spChg chg="add mod">
          <ac:chgData name="BRYANT MAKE" userId="1bf0b19fd3cee7b2" providerId="LiveId" clId="{E0EFACFA-B95D-4733-8674-BB285E4688A9}" dt="2023-08-14T06:21:08.555" v="7044" actId="164"/>
          <ac:spMkLst>
            <pc:docMk/>
            <pc:sldMk cId="1358864384" sldId="293"/>
            <ac:spMk id="15" creationId="{8C474CC1-06E2-4F13-B6D4-8AD7915F0C3D}"/>
          </ac:spMkLst>
        </pc:spChg>
        <pc:spChg chg="add mod">
          <ac:chgData name="BRYANT MAKE" userId="1bf0b19fd3cee7b2" providerId="LiveId" clId="{E0EFACFA-B95D-4733-8674-BB285E4688A9}" dt="2023-08-14T06:21:08.555" v="7044" actId="164"/>
          <ac:spMkLst>
            <pc:docMk/>
            <pc:sldMk cId="1358864384" sldId="293"/>
            <ac:spMk id="19" creationId="{A2508956-D3C1-4E74-85FF-5231E2E81C5F}"/>
          </ac:spMkLst>
        </pc:spChg>
        <pc:spChg chg="add mod">
          <ac:chgData name="BRYANT MAKE" userId="1bf0b19fd3cee7b2" providerId="LiveId" clId="{E0EFACFA-B95D-4733-8674-BB285E4688A9}" dt="2023-08-14T06:21:08.555" v="7044" actId="164"/>
          <ac:spMkLst>
            <pc:docMk/>
            <pc:sldMk cId="1358864384" sldId="293"/>
            <ac:spMk id="20" creationId="{D596B884-4329-4736-ABC9-0979B3878E49}"/>
          </ac:spMkLst>
        </pc:spChg>
        <pc:spChg chg="add mod">
          <ac:chgData name="BRYANT MAKE" userId="1bf0b19fd3cee7b2" providerId="LiveId" clId="{E0EFACFA-B95D-4733-8674-BB285E4688A9}" dt="2023-08-14T06:23:12.315" v="7110" actId="164"/>
          <ac:spMkLst>
            <pc:docMk/>
            <pc:sldMk cId="1358864384" sldId="293"/>
            <ac:spMk id="22" creationId="{E867268E-14A4-4E19-9756-3B1DB3DF3754}"/>
          </ac:spMkLst>
        </pc:spChg>
        <pc:spChg chg="add mod">
          <ac:chgData name="BRYANT MAKE" userId="1bf0b19fd3cee7b2" providerId="LiveId" clId="{E0EFACFA-B95D-4733-8674-BB285E4688A9}" dt="2023-08-14T06:23:12.315" v="7110" actId="164"/>
          <ac:spMkLst>
            <pc:docMk/>
            <pc:sldMk cId="1358864384" sldId="293"/>
            <ac:spMk id="23" creationId="{73A398AB-1746-4358-A085-0A7DCA9F0DDC}"/>
          </ac:spMkLst>
        </pc:spChg>
        <pc:spChg chg="add mod">
          <ac:chgData name="BRYANT MAKE" userId="1bf0b19fd3cee7b2" providerId="LiveId" clId="{E0EFACFA-B95D-4733-8674-BB285E4688A9}" dt="2023-08-14T06:23:12.315" v="7110" actId="164"/>
          <ac:spMkLst>
            <pc:docMk/>
            <pc:sldMk cId="1358864384" sldId="293"/>
            <ac:spMk id="24" creationId="{E50A2F1E-C12A-4B4D-B570-C122607CA518}"/>
          </ac:spMkLst>
        </pc:spChg>
        <pc:spChg chg="add mod">
          <ac:chgData name="BRYANT MAKE" userId="1bf0b19fd3cee7b2" providerId="LiveId" clId="{E0EFACFA-B95D-4733-8674-BB285E4688A9}" dt="2023-08-14T06:23:12.315" v="7110" actId="164"/>
          <ac:spMkLst>
            <pc:docMk/>
            <pc:sldMk cId="1358864384" sldId="293"/>
            <ac:spMk id="31" creationId="{994A6DC6-16F5-40F4-8202-E63F9A4F4A99}"/>
          </ac:spMkLst>
        </pc:spChg>
        <pc:spChg chg="add mod">
          <ac:chgData name="BRYANT MAKE" userId="1bf0b19fd3cee7b2" providerId="LiveId" clId="{E0EFACFA-B95D-4733-8674-BB285E4688A9}" dt="2023-08-14T06:29:13.552" v="7121" actId="20577"/>
          <ac:spMkLst>
            <pc:docMk/>
            <pc:sldMk cId="1358864384" sldId="293"/>
            <ac:spMk id="37" creationId="{5963F65A-7BED-4F8A-8C0D-791CDAAE5570}"/>
          </ac:spMkLst>
        </pc:spChg>
        <pc:grpChg chg="add mod">
          <ac:chgData name="BRYANT MAKE" userId="1bf0b19fd3cee7b2" providerId="LiveId" clId="{E0EFACFA-B95D-4733-8674-BB285E4688A9}" dt="2023-08-14T06:21:08.555" v="7044" actId="164"/>
          <ac:grpSpMkLst>
            <pc:docMk/>
            <pc:sldMk cId="1358864384" sldId="293"/>
            <ac:grpSpMk id="12" creationId="{12D9E9BE-5393-4BEF-A3C9-2CEB165B903B}"/>
          </ac:grpSpMkLst>
        </pc:grpChg>
        <pc:grpChg chg="add mod">
          <ac:chgData name="BRYANT MAKE" userId="1bf0b19fd3cee7b2" providerId="LiveId" clId="{E0EFACFA-B95D-4733-8674-BB285E4688A9}" dt="2023-08-14T06:21:09.594" v="7045" actId="1076"/>
          <ac:grpSpMkLst>
            <pc:docMk/>
            <pc:sldMk cId="1358864384" sldId="293"/>
            <ac:grpSpMk id="21" creationId="{53CB1848-1312-4EC3-B455-C176196817D0}"/>
          </ac:grpSpMkLst>
        </pc:grpChg>
        <pc:grpChg chg="add mod">
          <ac:chgData name="BRYANT MAKE" userId="1bf0b19fd3cee7b2" providerId="LiveId" clId="{E0EFACFA-B95D-4733-8674-BB285E4688A9}" dt="2023-08-14T06:23:18.913" v="7111" actId="1076"/>
          <ac:grpSpMkLst>
            <pc:docMk/>
            <pc:sldMk cId="1358864384" sldId="293"/>
            <ac:grpSpMk id="36" creationId="{B0B78859-E63B-4AAC-835D-CCBD405D2906}"/>
          </ac:grpSpMkLst>
        </pc:grpChg>
        <pc:picChg chg="add mod">
          <ac:chgData name="BRYANT MAKE" userId="1bf0b19fd3cee7b2" providerId="LiveId" clId="{E0EFACFA-B95D-4733-8674-BB285E4688A9}" dt="2023-08-14T06:12:40.424" v="6772" actId="164"/>
          <ac:picMkLst>
            <pc:docMk/>
            <pc:sldMk cId="1358864384" sldId="293"/>
            <ac:picMk id="5" creationId="{04A6A8AE-321E-4593-BF77-0ACB32023F15}"/>
          </ac:picMkLst>
        </pc:picChg>
        <pc:cxnChg chg="add mod">
          <ac:chgData name="BRYANT MAKE" userId="1bf0b19fd3cee7b2" providerId="LiveId" clId="{E0EFACFA-B95D-4733-8674-BB285E4688A9}" dt="2023-08-14T06:12:40.424" v="6772" actId="164"/>
          <ac:cxnSpMkLst>
            <pc:docMk/>
            <pc:sldMk cId="1358864384" sldId="293"/>
            <ac:cxnSpMk id="7" creationId="{BCD68180-463E-4727-83D8-F1B311543359}"/>
          </ac:cxnSpMkLst>
        </pc:cxnChg>
        <pc:cxnChg chg="add mod">
          <ac:chgData name="BRYANT MAKE" userId="1bf0b19fd3cee7b2" providerId="LiveId" clId="{E0EFACFA-B95D-4733-8674-BB285E4688A9}" dt="2023-08-14T06:12:40.424" v="6772" actId="164"/>
          <ac:cxnSpMkLst>
            <pc:docMk/>
            <pc:sldMk cId="1358864384" sldId="293"/>
            <ac:cxnSpMk id="10" creationId="{066EF870-6CAF-43F6-99B1-BC2D0BE48BD2}"/>
          </ac:cxnSpMkLst>
        </pc:cxnChg>
        <pc:cxnChg chg="add mod">
          <ac:chgData name="BRYANT MAKE" userId="1bf0b19fd3cee7b2" providerId="LiveId" clId="{E0EFACFA-B95D-4733-8674-BB285E4688A9}" dt="2023-08-14T06:21:08.555" v="7044" actId="164"/>
          <ac:cxnSpMkLst>
            <pc:docMk/>
            <pc:sldMk cId="1358864384" sldId="293"/>
            <ac:cxnSpMk id="14" creationId="{4C44FD26-EA2C-4E3D-8FFB-596B28B44020}"/>
          </ac:cxnSpMkLst>
        </pc:cxnChg>
        <pc:cxnChg chg="add mod">
          <ac:chgData name="BRYANT MAKE" userId="1bf0b19fd3cee7b2" providerId="LiveId" clId="{E0EFACFA-B95D-4733-8674-BB285E4688A9}" dt="2023-08-14T06:21:08.555" v="7044" actId="164"/>
          <ac:cxnSpMkLst>
            <pc:docMk/>
            <pc:sldMk cId="1358864384" sldId="293"/>
            <ac:cxnSpMk id="18" creationId="{E47F2893-A27F-413C-BB87-BA6EF0F401D0}"/>
          </ac:cxnSpMkLst>
        </pc:cxnChg>
        <pc:cxnChg chg="add mod">
          <ac:chgData name="BRYANT MAKE" userId="1bf0b19fd3cee7b2" providerId="LiveId" clId="{E0EFACFA-B95D-4733-8674-BB285E4688A9}" dt="2023-08-14T06:23:12.315" v="7110" actId="164"/>
          <ac:cxnSpMkLst>
            <pc:docMk/>
            <pc:sldMk cId="1358864384" sldId="293"/>
            <ac:cxnSpMk id="26" creationId="{E28784C6-A6CC-416D-838B-3332325CE0F1}"/>
          </ac:cxnSpMkLst>
        </pc:cxnChg>
        <pc:cxnChg chg="add mod">
          <ac:chgData name="BRYANT MAKE" userId="1bf0b19fd3cee7b2" providerId="LiveId" clId="{E0EFACFA-B95D-4733-8674-BB285E4688A9}" dt="2023-08-14T06:23:12.315" v="7110" actId="164"/>
          <ac:cxnSpMkLst>
            <pc:docMk/>
            <pc:sldMk cId="1358864384" sldId="293"/>
            <ac:cxnSpMk id="28" creationId="{302F165D-C8C4-4D49-96AD-A247CC710088}"/>
          </ac:cxnSpMkLst>
        </pc:cxnChg>
        <pc:cxnChg chg="add del mod">
          <ac:chgData name="BRYANT MAKE" userId="1bf0b19fd3cee7b2" providerId="LiveId" clId="{E0EFACFA-B95D-4733-8674-BB285E4688A9}" dt="2023-08-14T06:22:32.368" v="7075" actId="11529"/>
          <ac:cxnSpMkLst>
            <pc:docMk/>
            <pc:sldMk cId="1358864384" sldId="293"/>
            <ac:cxnSpMk id="30" creationId="{D56805BC-C066-4A74-8323-E67F6F6254F6}"/>
          </ac:cxnSpMkLst>
        </pc:cxnChg>
        <pc:cxnChg chg="add mod">
          <ac:chgData name="BRYANT MAKE" userId="1bf0b19fd3cee7b2" providerId="LiveId" clId="{E0EFACFA-B95D-4733-8674-BB285E4688A9}" dt="2023-08-14T06:23:12.315" v="7110" actId="164"/>
          <ac:cxnSpMkLst>
            <pc:docMk/>
            <pc:sldMk cId="1358864384" sldId="293"/>
            <ac:cxnSpMk id="33" creationId="{09DA449A-ECBD-4061-B5C6-95EB340C3BAA}"/>
          </ac:cxnSpMkLst>
        </pc:cxnChg>
        <pc:cxnChg chg="add mod">
          <ac:chgData name="BRYANT MAKE" userId="1bf0b19fd3cee7b2" providerId="LiveId" clId="{E0EFACFA-B95D-4733-8674-BB285E4688A9}" dt="2023-08-14T06:23:12.315" v="7110" actId="164"/>
          <ac:cxnSpMkLst>
            <pc:docMk/>
            <pc:sldMk cId="1358864384" sldId="293"/>
            <ac:cxnSpMk id="35" creationId="{E9E0B6E2-E102-4C1A-9C6A-E37CEB8AE669}"/>
          </ac:cxnSpMkLst>
        </pc:cxnChg>
      </pc:sldChg>
      <pc:sldChg chg="addSp delSp modSp new mod">
        <pc:chgData name="BRYANT MAKE" userId="1bf0b19fd3cee7b2" providerId="LiveId" clId="{E0EFACFA-B95D-4733-8674-BB285E4688A9}" dt="2023-08-14T06:17:57.004" v="6952" actId="1076"/>
        <pc:sldMkLst>
          <pc:docMk/>
          <pc:sldMk cId="1212063050" sldId="294"/>
        </pc:sldMkLst>
        <pc:spChg chg="del">
          <ac:chgData name="BRYANT MAKE" userId="1bf0b19fd3cee7b2" providerId="LiveId" clId="{E0EFACFA-B95D-4733-8674-BB285E4688A9}" dt="2023-08-14T06:13:39.629" v="6838" actId="478"/>
          <ac:spMkLst>
            <pc:docMk/>
            <pc:sldMk cId="1212063050" sldId="294"/>
            <ac:spMk id="2" creationId="{B58C8943-4222-4190-AFF5-2D170DDB93B9}"/>
          </ac:spMkLst>
        </pc:spChg>
        <pc:spChg chg="del">
          <ac:chgData name="BRYANT MAKE" userId="1bf0b19fd3cee7b2" providerId="LiveId" clId="{E0EFACFA-B95D-4733-8674-BB285E4688A9}" dt="2023-08-14T06:13:39.629" v="6838" actId="478"/>
          <ac:spMkLst>
            <pc:docMk/>
            <pc:sldMk cId="1212063050" sldId="294"/>
            <ac:spMk id="3" creationId="{C6AC0CB2-6FF3-437A-9DD1-3DC9E9BE78B9}"/>
          </ac:spMkLst>
        </pc:spChg>
        <pc:spChg chg="add mod">
          <ac:chgData name="BRYANT MAKE" userId="1bf0b19fd3cee7b2" providerId="LiveId" clId="{E0EFACFA-B95D-4733-8674-BB285E4688A9}" dt="2023-08-14T06:13:48.988" v="6842" actId="20577"/>
          <ac:spMkLst>
            <pc:docMk/>
            <pc:sldMk cId="1212063050" sldId="294"/>
            <ac:spMk id="4" creationId="{DD8FBBE3-664B-45B8-9567-BFD0796DD375}"/>
          </ac:spMkLst>
        </pc:spChg>
        <pc:spChg chg="add mod">
          <ac:chgData name="BRYANT MAKE" userId="1bf0b19fd3cee7b2" providerId="LiveId" clId="{E0EFACFA-B95D-4733-8674-BB285E4688A9}" dt="2023-08-14T06:17:30.046" v="6943" actId="164"/>
          <ac:spMkLst>
            <pc:docMk/>
            <pc:sldMk cId="1212063050" sldId="294"/>
            <ac:spMk id="7" creationId="{C7396982-1D92-4DF2-AFC5-C1BF0FF045AC}"/>
          </ac:spMkLst>
        </pc:spChg>
        <pc:spChg chg="add mod">
          <ac:chgData name="BRYANT MAKE" userId="1bf0b19fd3cee7b2" providerId="LiveId" clId="{E0EFACFA-B95D-4733-8674-BB285E4688A9}" dt="2023-08-14T06:17:30.046" v="6943" actId="164"/>
          <ac:spMkLst>
            <pc:docMk/>
            <pc:sldMk cId="1212063050" sldId="294"/>
            <ac:spMk id="8" creationId="{DD23AEB8-7B83-4FE9-B737-149811D5BAE1}"/>
          </ac:spMkLst>
        </pc:spChg>
        <pc:spChg chg="add mod">
          <ac:chgData name="BRYANT MAKE" userId="1bf0b19fd3cee7b2" providerId="LiveId" clId="{E0EFACFA-B95D-4733-8674-BB285E4688A9}" dt="2023-08-14T06:17:30.046" v="6943" actId="164"/>
          <ac:spMkLst>
            <pc:docMk/>
            <pc:sldMk cId="1212063050" sldId="294"/>
            <ac:spMk id="9" creationId="{C2EC91F7-0FB6-4BE7-9E5E-9C1D5516AB7F}"/>
          </ac:spMkLst>
        </pc:spChg>
        <pc:grpChg chg="add mod">
          <ac:chgData name="BRYANT MAKE" userId="1bf0b19fd3cee7b2" providerId="LiveId" clId="{E0EFACFA-B95D-4733-8674-BB285E4688A9}" dt="2023-08-14T06:17:38.449" v="6946" actId="1076"/>
          <ac:grpSpMkLst>
            <pc:docMk/>
            <pc:sldMk cId="1212063050" sldId="294"/>
            <ac:grpSpMk id="11" creationId="{F2FDE81F-33D9-425F-B64A-25589982715B}"/>
          </ac:grpSpMkLst>
        </pc:grpChg>
        <pc:picChg chg="add mod">
          <ac:chgData name="BRYANT MAKE" userId="1bf0b19fd3cee7b2" providerId="LiveId" clId="{E0EFACFA-B95D-4733-8674-BB285E4688A9}" dt="2023-08-14T06:17:30.046" v="6943" actId="164"/>
          <ac:picMkLst>
            <pc:docMk/>
            <pc:sldMk cId="1212063050" sldId="294"/>
            <ac:picMk id="6" creationId="{34DC0ACB-CE7F-44A9-824F-FFBB08E6453C}"/>
          </ac:picMkLst>
        </pc:picChg>
        <pc:picChg chg="add del mod">
          <ac:chgData name="BRYANT MAKE" userId="1bf0b19fd3cee7b2" providerId="LiveId" clId="{E0EFACFA-B95D-4733-8674-BB285E4688A9}" dt="2023-08-14T06:17:23.848" v="6942"/>
          <ac:picMkLst>
            <pc:docMk/>
            <pc:sldMk cId="1212063050" sldId="294"/>
            <ac:picMk id="10" creationId="{B83DFD9E-A87D-4512-8C84-0FE432EEA493}"/>
          </ac:picMkLst>
        </pc:picChg>
        <pc:picChg chg="add mod">
          <ac:chgData name="BRYANT MAKE" userId="1bf0b19fd3cee7b2" providerId="LiveId" clId="{E0EFACFA-B95D-4733-8674-BB285E4688A9}" dt="2023-08-14T06:17:57.004" v="6952" actId="1076"/>
          <ac:picMkLst>
            <pc:docMk/>
            <pc:sldMk cId="1212063050" sldId="294"/>
            <ac:picMk id="12" creationId="{F86E42C3-CC54-4FBB-82A2-34651172C868}"/>
          </ac:picMkLst>
        </pc:picChg>
      </pc:sldChg>
      <pc:sldChg chg="addSp delSp modSp new mod">
        <pc:chgData name="BRYANT MAKE" userId="1bf0b19fd3cee7b2" providerId="LiveId" clId="{E0EFACFA-B95D-4733-8674-BB285E4688A9}" dt="2023-08-14T06:18:11.950" v="6958" actId="1076"/>
        <pc:sldMkLst>
          <pc:docMk/>
          <pc:sldMk cId="2216101471" sldId="295"/>
        </pc:sldMkLst>
        <pc:spChg chg="del">
          <ac:chgData name="BRYANT MAKE" userId="1bf0b19fd3cee7b2" providerId="LiveId" clId="{E0EFACFA-B95D-4733-8674-BB285E4688A9}" dt="2023-08-14T06:15:17.497" v="6906" actId="478"/>
          <ac:spMkLst>
            <pc:docMk/>
            <pc:sldMk cId="2216101471" sldId="295"/>
            <ac:spMk id="2" creationId="{B2A0454A-B1C4-44F5-AF66-5D3FC4763570}"/>
          </ac:spMkLst>
        </pc:spChg>
        <pc:spChg chg="del">
          <ac:chgData name="BRYANT MAKE" userId="1bf0b19fd3cee7b2" providerId="LiveId" clId="{E0EFACFA-B95D-4733-8674-BB285E4688A9}" dt="2023-08-14T06:15:17.497" v="6906" actId="478"/>
          <ac:spMkLst>
            <pc:docMk/>
            <pc:sldMk cId="2216101471" sldId="295"/>
            <ac:spMk id="3" creationId="{AB3D4574-6A28-4C68-91D0-2B0290B5AFD3}"/>
          </ac:spMkLst>
        </pc:spChg>
        <pc:spChg chg="add mod">
          <ac:chgData name="BRYANT MAKE" userId="1bf0b19fd3cee7b2" providerId="LiveId" clId="{E0EFACFA-B95D-4733-8674-BB285E4688A9}" dt="2023-08-14T06:15:27.940" v="6910" actId="20577"/>
          <ac:spMkLst>
            <pc:docMk/>
            <pc:sldMk cId="2216101471" sldId="295"/>
            <ac:spMk id="4" creationId="{5DF30153-9633-41EB-A4DF-3282B32609DD}"/>
          </ac:spMkLst>
        </pc:spChg>
        <pc:picChg chg="add del mod">
          <ac:chgData name="BRYANT MAKE" userId="1bf0b19fd3cee7b2" providerId="LiveId" clId="{E0EFACFA-B95D-4733-8674-BB285E4688A9}" dt="2023-08-14T06:16:13.476" v="6920" actId="22"/>
          <ac:picMkLst>
            <pc:docMk/>
            <pc:sldMk cId="2216101471" sldId="295"/>
            <ac:picMk id="6" creationId="{D6253E22-896C-4A8D-A334-641C01232D3A}"/>
          </ac:picMkLst>
        </pc:picChg>
        <pc:picChg chg="add mod">
          <ac:chgData name="BRYANT MAKE" userId="1bf0b19fd3cee7b2" providerId="LiveId" clId="{E0EFACFA-B95D-4733-8674-BB285E4688A9}" dt="2023-08-14T06:18:10.755" v="6957" actId="1076"/>
          <ac:picMkLst>
            <pc:docMk/>
            <pc:sldMk cId="2216101471" sldId="295"/>
            <ac:picMk id="8" creationId="{46E97844-8B3A-4C89-A54C-F120C45C72CD}"/>
          </ac:picMkLst>
        </pc:picChg>
        <pc:picChg chg="add mod">
          <ac:chgData name="BRYANT MAKE" userId="1bf0b19fd3cee7b2" providerId="LiveId" clId="{E0EFACFA-B95D-4733-8674-BB285E4688A9}" dt="2023-08-14T06:18:11.950" v="6958" actId="1076"/>
          <ac:picMkLst>
            <pc:docMk/>
            <pc:sldMk cId="2216101471" sldId="295"/>
            <ac:picMk id="10" creationId="{98223B0E-BB23-495B-8831-55168DFE5543}"/>
          </ac:picMkLst>
        </pc:picChg>
        <pc:picChg chg="add del mod">
          <ac:chgData name="BRYANT MAKE" userId="1bf0b19fd3cee7b2" providerId="LiveId" clId="{E0EFACFA-B95D-4733-8674-BB285E4688A9}" dt="2023-08-14T06:18:01.482" v="6953" actId="478"/>
          <ac:picMkLst>
            <pc:docMk/>
            <pc:sldMk cId="2216101471" sldId="295"/>
            <ac:picMk id="12" creationId="{D8005FEB-8032-4990-995B-27DC584CB62E}"/>
          </ac:picMkLst>
        </pc:picChg>
      </pc:sldChg>
      <pc:sldChg chg="addSp delSp modSp new mod">
        <pc:chgData name="BRYANT MAKE" userId="1bf0b19fd3cee7b2" providerId="LiveId" clId="{E0EFACFA-B95D-4733-8674-BB285E4688A9}" dt="2023-09-06T02:53:25.675" v="7678" actId="20577"/>
        <pc:sldMkLst>
          <pc:docMk/>
          <pc:sldMk cId="2333113442" sldId="316"/>
        </pc:sldMkLst>
        <pc:spChg chg="del">
          <ac:chgData name="BRYANT MAKE" userId="1bf0b19fd3cee7b2" providerId="LiveId" clId="{E0EFACFA-B95D-4733-8674-BB285E4688A9}" dt="2023-09-06T02:42:20.304" v="7123" actId="478"/>
          <ac:spMkLst>
            <pc:docMk/>
            <pc:sldMk cId="2333113442" sldId="316"/>
            <ac:spMk id="2" creationId="{721FD10E-9595-40E1-9587-E954F15A8971}"/>
          </ac:spMkLst>
        </pc:spChg>
        <pc:spChg chg="del">
          <ac:chgData name="BRYANT MAKE" userId="1bf0b19fd3cee7b2" providerId="LiveId" clId="{E0EFACFA-B95D-4733-8674-BB285E4688A9}" dt="2023-09-06T02:42:20.304" v="7123" actId="478"/>
          <ac:spMkLst>
            <pc:docMk/>
            <pc:sldMk cId="2333113442" sldId="316"/>
            <ac:spMk id="3" creationId="{C7907BD8-89E5-4D16-BA22-EBAF5558E4BC}"/>
          </ac:spMkLst>
        </pc:spChg>
        <pc:spChg chg="add mod">
          <ac:chgData name="BRYANT MAKE" userId="1bf0b19fd3cee7b2" providerId="LiveId" clId="{E0EFACFA-B95D-4733-8674-BB285E4688A9}" dt="2023-09-06T02:42:28.850" v="7136" actId="20577"/>
          <ac:spMkLst>
            <pc:docMk/>
            <pc:sldMk cId="2333113442" sldId="316"/>
            <ac:spMk id="4" creationId="{D9F84734-92EE-41CC-BCCB-EA693BB66345}"/>
          </ac:spMkLst>
        </pc:spChg>
        <pc:spChg chg="add mod">
          <ac:chgData name="BRYANT MAKE" userId="1bf0b19fd3cee7b2" providerId="LiveId" clId="{E0EFACFA-B95D-4733-8674-BB285E4688A9}" dt="2023-09-06T02:53:25.675" v="7678" actId="20577"/>
          <ac:spMkLst>
            <pc:docMk/>
            <pc:sldMk cId="2333113442" sldId="316"/>
            <ac:spMk id="7" creationId="{D491F594-FB32-4372-87DF-6D01247359CA}"/>
          </ac:spMkLst>
        </pc:spChg>
        <pc:picChg chg="add mod">
          <ac:chgData name="BRYANT MAKE" userId="1bf0b19fd3cee7b2" providerId="LiveId" clId="{E0EFACFA-B95D-4733-8674-BB285E4688A9}" dt="2023-09-06T02:43:44.634" v="7139" actId="14100"/>
          <ac:picMkLst>
            <pc:docMk/>
            <pc:sldMk cId="2333113442" sldId="316"/>
            <ac:picMk id="6" creationId="{1A4B144A-E2DE-403F-AC29-64EA08FA7EEE}"/>
          </ac:picMkLst>
        </pc:picChg>
      </pc:sldChg>
      <pc:sldChg chg="addSp delSp modSp new mod">
        <pc:chgData name="BRYANT MAKE" userId="1bf0b19fd3cee7b2" providerId="LiveId" clId="{E0EFACFA-B95D-4733-8674-BB285E4688A9}" dt="2023-09-06T02:48:06.630" v="7445" actId="20577"/>
        <pc:sldMkLst>
          <pc:docMk/>
          <pc:sldMk cId="3014971472" sldId="317"/>
        </pc:sldMkLst>
        <pc:spChg chg="del">
          <ac:chgData name="BRYANT MAKE" userId="1bf0b19fd3cee7b2" providerId="LiveId" clId="{E0EFACFA-B95D-4733-8674-BB285E4688A9}" dt="2023-09-06T02:44:43.310" v="7208" actId="478"/>
          <ac:spMkLst>
            <pc:docMk/>
            <pc:sldMk cId="3014971472" sldId="317"/>
            <ac:spMk id="2" creationId="{C0878918-F0D7-42DD-9DD2-023516E5E0FE}"/>
          </ac:spMkLst>
        </pc:spChg>
        <pc:spChg chg="del">
          <ac:chgData name="BRYANT MAKE" userId="1bf0b19fd3cee7b2" providerId="LiveId" clId="{E0EFACFA-B95D-4733-8674-BB285E4688A9}" dt="2023-09-06T02:44:43.310" v="7208" actId="478"/>
          <ac:spMkLst>
            <pc:docMk/>
            <pc:sldMk cId="3014971472" sldId="317"/>
            <ac:spMk id="3" creationId="{E6D1C697-81C6-4FB7-826C-979D22D63394}"/>
          </ac:spMkLst>
        </pc:spChg>
        <pc:spChg chg="add mod">
          <ac:chgData name="BRYANT MAKE" userId="1bf0b19fd3cee7b2" providerId="LiveId" clId="{E0EFACFA-B95D-4733-8674-BB285E4688A9}" dt="2023-09-06T02:44:54.737" v="7212" actId="20577"/>
          <ac:spMkLst>
            <pc:docMk/>
            <pc:sldMk cId="3014971472" sldId="317"/>
            <ac:spMk id="4" creationId="{94202508-4C65-4A20-A305-1E57AF7C898F}"/>
          </ac:spMkLst>
        </pc:spChg>
        <pc:spChg chg="add mod">
          <ac:chgData name="BRYANT MAKE" userId="1bf0b19fd3cee7b2" providerId="LiveId" clId="{E0EFACFA-B95D-4733-8674-BB285E4688A9}" dt="2023-09-06T02:46:02.449" v="7245" actId="1076"/>
          <ac:spMkLst>
            <pc:docMk/>
            <pc:sldMk cId="3014971472" sldId="317"/>
            <ac:spMk id="7" creationId="{302FF594-27A3-4BE0-BCA8-F59E06EA074D}"/>
          </ac:spMkLst>
        </pc:spChg>
        <pc:spChg chg="add mod">
          <ac:chgData name="BRYANT MAKE" userId="1bf0b19fd3cee7b2" providerId="LiveId" clId="{E0EFACFA-B95D-4733-8674-BB285E4688A9}" dt="2023-09-06T02:46:19.088" v="7272" actId="1076"/>
          <ac:spMkLst>
            <pc:docMk/>
            <pc:sldMk cId="3014971472" sldId="317"/>
            <ac:spMk id="10" creationId="{FAFCD26D-5AA2-4841-98D5-C916DC33B37B}"/>
          </ac:spMkLst>
        </pc:spChg>
        <pc:spChg chg="add del mod">
          <ac:chgData name="BRYANT MAKE" userId="1bf0b19fd3cee7b2" providerId="LiveId" clId="{E0EFACFA-B95D-4733-8674-BB285E4688A9}" dt="2023-09-06T02:46:27.245" v="7278" actId="767"/>
          <ac:spMkLst>
            <pc:docMk/>
            <pc:sldMk cId="3014971472" sldId="317"/>
            <ac:spMk id="11" creationId="{234B88A7-DB42-4218-A5BE-BF1B4810BF8E}"/>
          </ac:spMkLst>
        </pc:spChg>
        <pc:spChg chg="add mod">
          <ac:chgData name="BRYANT MAKE" userId="1bf0b19fd3cee7b2" providerId="LiveId" clId="{E0EFACFA-B95D-4733-8674-BB285E4688A9}" dt="2023-09-06T02:48:06.630" v="7445" actId="20577"/>
          <ac:spMkLst>
            <pc:docMk/>
            <pc:sldMk cId="3014971472" sldId="317"/>
            <ac:spMk id="16" creationId="{540E2958-6C9F-42D0-B4A6-CA8B9C419420}"/>
          </ac:spMkLst>
        </pc:spChg>
        <pc:picChg chg="add mod">
          <ac:chgData name="BRYANT MAKE" userId="1bf0b19fd3cee7b2" providerId="LiveId" clId="{E0EFACFA-B95D-4733-8674-BB285E4688A9}" dt="2023-09-06T02:46:00.440" v="7244" actId="1076"/>
          <ac:picMkLst>
            <pc:docMk/>
            <pc:sldMk cId="3014971472" sldId="317"/>
            <ac:picMk id="6" creationId="{5012ABF2-2A7B-4612-AACB-B953CE3BE3E8}"/>
          </ac:picMkLst>
        </pc:picChg>
        <pc:picChg chg="add mod">
          <ac:chgData name="BRYANT MAKE" userId="1bf0b19fd3cee7b2" providerId="LiveId" clId="{E0EFACFA-B95D-4733-8674-BB285E4688A9}" dt="2023-09-06T02:46:03.588" v="7246" actId="1076"/>
          <ac:picMkLst>
            <pc:docMk/>
            <pc:sldMk cId="3014971472" sldId="317"/>
            <ac:picMk id="9" creationId="{DC40C080-4BF3-4877-B448-B6C8794146E1}"/>
          </ac:picMkLst>
        </pc:picChg>
        <pc:picChg chg="add mod">
          <ac:chgData name="BRYANT MAKE" userId="1bf0b19fd3cee7b2" providerId="LiveId" clId="{E0EFACFA-B95D-4733-8674-BB285E4688A9}" dt="2023-09-06T02:46:38.740" v="7282" actId="1076"/>
          <ac:picMkLst>
            <pc:docMk/>
            <pc:sldMk cId="3014971472" sldId="317"/>
            <ac:picMk id="13" creationId="{8A511FFC-BB5E-467A-BCDD-9C7BC0DD378F}"/>
          </ac:picMkLst>
        </pc:picChg>
        <pc:picChg chg="add mod">
          <ac:chgData name="BRYANT MAKE" userId="1bf0b19fd3cee7b2" providerId="LiveId" clId="{E0EFACFA-B95D-4733-8674-BB285E4688A9}" dt="2023-09-06T02:46:57.949" v="7288" actId="1076"/>
          <ac:picMkLst>
            <pc:docMk/>
            <pc:sldMk cId="3014971472" sldId="317"/>
            <ac:picMk id="15" creationId="{F57932E9-084B-49B3-A50C-BC1A2CC5A60C}"/>
          </ac:picMkLst>
        </pc:picChg>
      </pc:sldChg>
      <pc:sldChg chg="addSp delSp modSp new mod">
        <pc:chgData name="BRYANT MAKE" userId="1bf0b19fd3cee7b2" providerId="LiveId" clId="{E0EFACFA-B95D-4733-8674-BB285E4688A9}" dt="2023-09-06T03:03:01.731" v="7914" actId="20577"/>
        <pc:sldMkLst>
          <pc:docMk/>
          <pc:sldMk cId="1417025001" sldId="318"/>
        </pc:sldMkLst>
        <pc:spChg chg="del">
          <ac:chgData name="BRYANT MAKE" userId="1bf0b19fd3cee7b2" providerId="LiveId" clId="{E0EFACFA-B95D-4733-8674-BB285E4688A9}" dt="2023-09-06T02:48:43.311" v="7455" actId="478"/>
          <ac:spMkLst>
            <pc:docMk/>
            <pc:sldMk cId="1417025001" sldId="318"/>
            <ac:spMk id="2" creationId="{93E1BAB1-66B8-4036-B0B8-E57EDD897FEE}"/>
          </ac:spMkLst>
        </pc:spChg>
        <pc:spChg chg="del">
          <ac:chgData name="BRYANT MAKE" userId="1bf0b19fd3cee7b2" providerId="LiveId" clId="{E0EFACFA-B95D-4733-8674-BB285E4688A9}" dt="2023-09-06T02:48:43.311" v="7455" actId="478"/>
          <ac:spMkLst>
            <pc:docMk/>
            <pc:sldMk cId="1417025001" sldId="318"/>
            <ac:spMk id="3" creationId="{C5375B23-AE52-4E16-894A-48D7CDA87E16}"/>
          </ac:spMkLst>
        </pc:spChg>
        <pc:spChg chg="add mod">
          <ac:chgData name="BRYANT MAKE" userId="1bf0b19fd3cee7b2" providerId="LiveId" clId="{E0EFACFA-B95D-4733-8674-BB285E4688A9}" dt="2023-09-06T02:48:52.555" v="7473" actId="20577"/>
          <ac:spMkLst>
            <pc:docMk/>
            <pc:sldMk cId="1417025001" sldId="318"/>
            <ac:spMk id="4" creationId="{ADBE4886-905B-43A4-AA21-839D98D8DA52}"/>
          </ac:spMkLst>
        </pc:spChg>
        <pc:spChg chg="add mod">
          <ac:chgData name="BRYANT MAKE" userId="1bf0b19fd3cee7b2" providerId="LiveId" clId="{E0EFACFA-B95D-4733-8674-BB285E4688A9}" dt="2023-09-06T03:01:03.442" v="7910" actId="1076"/>
          <ac:spMkLst>
            <pc:docMk/>
            <pc:sldMk cId="1417025001" sldId="318"/>
            <ac:spMk id="7" creationId="{822EB638-6CB7-494A-889A-FC4C07619332}"/>
          </ac:spMkLst>
        </pc:spChg>
        <pc:spChg chg="add mod">
          <ac:chgData name="BRYANT MAKE" userId="1bf0b19fd3cee7b2" providerId="LiveId" clId="{E0EFACFA-B95D-4733-8674-BB285E4688A9}" dt="2023-09-06T03:03:01.731" v="7914" actId="20577"/>
          <ac:spMkLst>
            <pc:docMk/>
            <pc:sldMk cId="1417025001" sldId="318"/>
            <ac:spMk id="8" creationId="{7FAF3408-2325-4EE9-B818-3001B76FA801}"/>
          </ac:spMkLst>
        </pc:spChg>
        <pc:picChg chg="add mod">
          <ac:chgData name="BRYANT MAKE" userId="1bf0b19fd3cee7b2" providerId="LiveId" clId="{E0EFACFA-B95D-4733-8674-BB285E4688A9}" dt="2023-09-06T02:49:09.594" v="7477" actId="1076"/>
          <ac:picMkLst>
            <pc:docMk/>
            <pc:sldMk cId="1417025001" sldId="318"/>
            <ac:picMk id="6" creationId="{7A7E3218-3137-4C90-ABC1-45116D0BBA3E}"/>
          </ac:picMkLst>
        </pc:picChg>
      </pc:sldChg>
      <pc:sldChg chg="addSp delSp modSp new mod">
        <pc:chgData name="BRYANT MAKE" userId="1bf0b19fd3cee7b2" providerId="LiveId" clId="{E0EFACFA-B95D-4733-8674-BB285E4688A9}" dt="2023-09-06T02:54:40.954" v="7746" actId="20577"/>
        <pc:sldMkLst>
          <pc:docMk/>
          <pc:sldMk cId="2337293925" sldId="319"/>
        </pc:sldMkLst>
        <pc:spChg chg="del">
          <ac:chgData name="BRYANT MAKE" userId="1bf0b19fd3cee7b2" providerId="LiveId" clId="{E0EFACFA-B95D-4733-8674-BB285E4688A9}" dt="2023-09-06T02:52:48.333" v="7646" actId="478"/>
          <ac:spMkLst>
            <pc:docMk/>
            <pc:sldMk cId="2337293925" sldId="319"/>
            <ac:spMk id="2" creationId="{4B440688-DBC9-4B96-96E1-D57481D64A74}"/>
          </ac:spMkLst>
        </pc:spChg>
        <pc:spChg chg="del">
          <ac:chgData name="BRYANT MAKE" userId="1bf0b19fd3cee7b2" providerId="LiveId" clId="{E0EFACFA-B95D-4733-8674-BB285E4688A9}" dt="2023-09-06T02:52:48.333" v="7646" actId="478"/>
          <ac:spMkLst>
            <pc:docMk/>
            <pc:sldMk cId="2337293925" sldId="319"/>
            <ac:spMk id="3" creationId="{B4D135B2-6D64-4F47-9B24-79261031C628}"/>
          </ac:spMkLst>
        </pc:spChg>
        <pc:spChg chg="add mod">
          <ac:chgData name="BRYANT MAKE" userId="1bf0b19fd3cee7b2" providerId="LiveId" clId="{E0EFACFA-B95D-4733-8674-BB285E4688A9}" dt="2023-09-06T02:53:32.149" v="7681" actId="20577"/>
          <ac:spMkLst>
            <pc:docMk/>
            <pc:sldMk cId="2337293925" sldId="319"/>
            <ac:spMk id="4" creationId="{B23400D1-0647-4A5C-A713-1040A63B8B69}"/>
          </ac:spMkLst>
        </pc:spChg>
        <pc:spChg chg="add mod">
          <ac:chgData name="BRYANT MAKE" userId="1bf0b19fd3cee7b2" providerId="LiveId" clId="{E0EFACFA-B95D-4733-8674-BB285E4688A9}" dt="2023-09-06T02:54:40.954" v="7746" actId="20577"/>
          <ac:spMkLst>
            <pc:docMk/>
            <pc:sldMk cId="2337293925" sldId="319"/>
            <ac:spMk id="12" creationId="{50B2CAAB-4B48-4332-888D-FB0A24EDA83A}"/>
          </ac:spMkLst>
        </pc:spChg>
        <pc:picChg chg="add mod">
          <ac:chgData name="BRYANT MAKE" userId="1bf0b19fd3cee7b2" providerId="LiveId" clId="{E0EFACFA-B95D-4733-8674-BB285E4688A9}" dt="2023-09-06T02:53:50.032" v="7685" actId="1076"/>
          <ac:picMkLst>
            <pc:docMk/>
            <pc:sldMk cId="2337293925" sldId="319"/>
            <ac:picMk id="6" creationId="{7B6A5698-1627-44C4-8CE9-AC4832BAA1AB}"/>
          </ac:picMkLst>
        </pc:picChg>
        <pc:picChg chg="add mod">
          <ac:chgData name="BRYANT MAKE" userId="1bf0b19fd3cee7b2" providerId="LiveId" clId="{E0EFACFA-B95D-4733-8674-BB285E4688A9}" dt="2023-09-06T02:54:05.613" v="7691" actId="1076"/>
          <ac:picMkLst>
            <pc:docMk/>
            <pc:sldMk cId="2337293925" sldId="319"/>
            <ac:picMk id="8" creationId="{44698691-7177-4043-AC38-5F058EF0BF04}"/>
          </ac:picMkLst>
        </pc:picChg>
        <pc:cxnChg chg="add mod">
          <ac:chgData name="BRYANT MAKE" userId="1bf0b19fd3cee7b2" providerId="LiveId" clId="{E0EFACFA-B95D-4733-8674-BB285E4688A9}" dt="2023-09-06T02:54:08.589" v="7692" actId="14100"/>
          <ac:cxnSpMkLst>
            <pc:docMk/>
            <pc:sldMk cId="2337293925" sldId="319"/>
            <ac:cxnSpMk id="10" creationId="{CDF16639-6EE1-4331-A20F-214E938D1BFB}"/>
          </ac:cxnSpMkLst>
        </pc:cxnChg>
      </pc:sldChg>
      <pc:sldChg chg="addSp delSp new del mod">
        <pc:chgData name="BRYANT MAKE" userId="1bf0b19fd3cee7b2" providerId="LiveId" clId="{E0EFACFA-B95D-4733-8674-BB285E4688A9}" dt="2023-09-07T15:59:39.043" v="7918" actId="680"/>
        <pc:sldMkLst>
          <pc:docMk/>
          <pc:sldMk cId="866944404" sldId="320"/>
        </pc:sldMkLst>
        <pc:spChg chg="add del">
          <ac:chgData name="BRYANT MAKE" userId="1bf0b19fd3cee7b2" providerId="LiveId" clId="{E0EFACFA-B95D-4733-8674-BB285E4688A9}" dt="2023-09-07T15:59:38.502" v="7917" actId="478"/>
          <ac:spMkLst>
            <pc:docMk/>
            <pc:sldMk cId="866944404" sldId="320"/>
            <ac:spMk id="2" creationId="{4031558B-AB1C-402C-89C2-061DBBFFA7BB}"/>
          </ac:spMkLst>
        </pc:spChg>
        <pc:spChg chg="add del">
          <ac:chgData name="BRYANT MAKE" userId="1bf0b19fd3cee7b2" providerId="LiveId" clId="{E0EFACFA-B95D-4733-8674-BB285E4688A9}" dt="2023-09-07T15:59:38.502" v="7917" actId="478"/>
          <ac:spMkLst>
            <pc:docMk/>
            <pc:sldMk cId="866944404" sldId="320"/>
            <ac:spMk id="3" creationId="{B5E53D8F-3A81-45EF-BB5F-059D7B5EE666}"/>
          </ac:spMkLst>
        </pc:spChg>
      </pc:sldChg>
      <pc:sldChg chg="modSp add mod">
        <pc:chgData name="BRYANT MAKE" userId="1bf0b19fd3cee7b2" providerId="LiveId" clId="{E0EFACFA-B95D-4733-8674-BB285E4688A9}" dt="2023-09-07T16:01:01.315" v="7927" actId="1076"/>
        <pc:sldMkLst>
          <pc:docMk/>
          <pc:sldMk cId="4160751376" sldId="320"/>
        </pc:sldMkLst>
        <pc:spChg chg="mod">
          <ac:chgData name="BRYANT MAKE" userId="1bf0b19fd3cee7b2" providerId="LiveId" clId="{E0EFACFA-B95D-4733-8674-BB285E4688A9}" dt="2023-09-07T16:01:01.315" v="7927" actId="1076"/>
          <ac:spMkLst>
            <pc:docMk/>
            <pc:sldMk cId="4160751376" sldId="320"/>
            <ac:spMk id="2" creationId="{9FAB4E8D-CF0A-4E00-9624-6042B9EAB56F}"/>
          </ac:spMkLst>
        </pc:spChg>
        <pc:spChg chg="mod">
          <ac:chgData name="BRYANT MAKE" userId="1bf0b19fd3cee7b2" providerId="LiveId" clId="{E0EFACFA-B95D-4733-8674-BB285E4688A9}" dt="2023-09-07T16:00:41.679" v="7922" actId="14100"/>
          <ac:spMkLst>
            <pc:docMk/>
            <pc:sldMk cId="4160751376" sldId="320"/>
            <ac:spMk id="5" creationId="{7CD1E7BA-D88E-4B1B-8407-29E5BD411F98}"/>
          </ac:spMkLst>
        </pc:spChg>
      </pc:sldChg>
      <pc:sldChg chg="modSp add mod">
        <pc:chgData name="BRYANT MAKE" userId="1bf0b19fd3cee7b2" providerId="LiveId" clId="{E0EFACFA-B95D-4733-8674-BB285E4688A9}" dt="2023-09-07T16:01:12.434" v="7930" actId="1076"/>
        <pc:sldMkLst>
          <pc:docMk/>
          <pc:sldMk cId="431652813" sldId="321"/>
        </pc:sldMkLst>
        <pc:spChg chg="mod">
          <ac:chgData name="BRYANT MAKE" userId="1bf0b19fd3cee7b2" providerId="LiveId" clId="{E0EFACFA-B95D-4733-8674-BB285E4688A9}" dt="2023-09-07T16:01:09.913" v="7928" actId="2711"/>
          <ac:spMkLst>
            <pc:docMk/>
            <pc:sldMk cId="431652813" sldId="321"/>
            <ac:spMk id="2" creationId="{A87A41AB-8A63-4538-8145-CF8B6E3CE689}"/>
          </ac:spMkLst>
        </pc:spChg>
        <pc:spChg chg="mod">
          <ac:chgData name="BRYANT MAKE" userId="1bf0b19fd3cee7b2" providerId="LiveId" clId="{E0EFACFA-B95D-4733-8674-BB285E4688A9}" dt="2023-09-07T16:01:12.434" v="7930" actId="1076"/>
          <ac:spMkLst>
            <pc:docMk/>
            <pc:sldMk cId="431652813" sldId="321"/>
            <ac:spMk id="80" creationId="{259DB4FE-7797-401F-B02C-7B0AAB40E065}"/>
          </ac:spMkLst>
        </pc:spChg>
      </pc:sldChg>
      <pc:sldChg chg="modSp add mod">
        <pc:chgData name="BRYANT MAKE" userId="1bf0b19fd3cee7b2" providerId="LiveId" clId="{E0EFACFA-B95D-4733-8674-BB285E4688A9}" dt="2023-09-07T16:01:49.124" v="7933" actId="2711"/>
        <pc:sldMkLst>
          <pc:docMk/>
          <pc:sldMk cId="2982418402" sldId="322"/>
        </pc:sldMkLst>
        <pc:spChg chg="mod">
          <ac:chgData name="BRYANT MAKE" userId="1bf0b19fd3cee7b2" providerId="LiveId" clId="{E0EFACFA-B95D-4733-8674-BB285E4688A9}" dt="2023-09-07T16:01:34.860" v="7931" actId="2711"/>
          <ac:spMkLst>
            <pc:docMk/>
            <pc:sldMk cId="2982418402" sldId="322"/>
            <ac:spMk id="2" creationId="{21A5ACC1-C1B6-40EC-A793-A96D8DF79FFC}"/>
          </ac:spMkLst>
        </pc:spChg>
        <pc:spChg chg="mod">
          <ac:chgData name="BRYANT MAKE" userId="1bf0b19fd3cee7b2" providerId="LiveId" clId="{E0EFACFA-B95D-4733-8674-BB285E4688A9}" dt="2023-09-07T16:01:49.124" v="7933" actId="2711"/>
          <ac:spMkLst>
            <pc:docMk/>
            <pc:sldMk cId="2982418402" sldId="322"/>
            <ac:spMk id="32" creationId="{0C1488E5-65FE-4C16-8391-632C72267F69}"/>
          </ac:spMkLst>
        </pc:spChg>
      </pc:sldChg>
      <pc:sldChg chg="modSp add mod">
        <pc:chgData name="BRYANT MAKE" userId="1bf0b19fd3cee7b2" providerId="LiveId" clId="{E0EFACFA-B95D-4733-8674-BB285E4688A9}" dt="2023-09-07T16:01:57.337" v="7934" actId="2711"/>
        <pc:sldMkLst>
          <pc:docMk/>
          <pc:sldMk cId="1610622565" sldId="323"/>
        </pc:sldMkLst>
        <pc:spChg chg="mod">
          <ac:chgData name="BRYANT MAKE" userId="1bf0b19fd3cee7b2" providerId="LiveId" clId="{E0EFACFA-B95D-4733-8674-BB285E4688A9}" dt="2023-09-07T16:01:57.337" v="7934" actId="2711"/>
          <ac:spMkLst>
            <pc:docMk/>
            <pc:sldMk cId="1610622565" sldId="323"/>
            <ac:spMk id="2" creationId="{358FB677-80E1-4BAC-96EE-35E6446F8476}"/>
          </ac:spMkLst>
        </pc:spChg>
      </pc:sldChg>
      <pc:sldChg chg="modSp add mod">
        <pc:chgData name="BRYANT MAKE" userId="1bf0b19fd3cee7b2" providerId="LiveId" clId="{E0EFACFA-B95D-4733-8674-BB285E4688A9}" dt="2023-09-07T16:03:26.921" v="7939" actId="2711"/>
        <pc:sldMkLst>
          <pc:docMk/>
          <pc:sldMk cId="3502516184" sldId="324"/>
        </pc:sldMkLst>
        <pc:spChg chg="mod">
          <ac:chgData name="BRYANT MAKE" userId="1bf0b19fd3cee7b2" providerId="LiveId" clId="{E0EFACFA-B95D-4733-8674-BB285E4688A9}" dt="2023-09-07T16:03:19.692" v="7936" actId="2711"/>
          <ac:spMkLst>
            <pc:docMk/>
            <pc:sldMk cId="3502516184" sldId="324"/>
            <ac:spMk id="2" creationId="{F169E843-970E-41A6-A8FD-7C7E5A76FBE1}"/>
          </ac:spMkLst>
        </pc:spChg>
        <pc:spChg chg="mod">
          <ac:chgData name="BRYANT MAKE" userId="1bf0b19fd3cee7b2" providerId="LiveId" clId="{E0EFACFA-B95D-4733-8674-BB285E4688A9}" dt="2023-09-07T16:03:26.921" v="7939" actId="2711"/>
          <ac:spMkLst>
            <pc:docMk/>
            <pc:sldMk cId="3502516184" sldId="324"/>
            <ac:spMk id="3" creationId="{09CF6DBB-CD2F-411C-8EB7-788E93CF521C}"/>
          </ac:spMkLst>
        </pc:spChg>
      </pc:sldChg>
      <pc:sldChg chg="modSp add mod">
        <pc:chgData name="BRYANT MAKE" userId="1bf0b19fd3cee7b2" providerId="LiveId" clId="{E0EFACFA-B95D-4733-8674-BB285E4688A9}" dt="2023-09-07T16:03:36.442" v="7940" actId="2711"/>
        <pc:sldMkLst>
          <pc:docMk/>
          <pc:sldMk cId="3654589072" sldId="325"/>
        </pc:sldMkLst>
        <pc:spChg chg="mod">
          <ac:chgData name="BRYANT MAKE" userId="1bf0b19fd3cee7b2" providerId="LiveId" clId="{E0EFACFA-B95D-4733-8674-BB285E4688A9}" dt="2023-09-07T16:03:36.442" v="7940" actId="2711"/>
          <ac:spMkLst>
            <pc:docMk/>
            <pc:sldMk cId="3654589072" sldId="325"/>
            <ac:spMk id="2" creationId="{2BCB8919-60F6-4FEA-AFA9-07CF82C2E018}"/>
          </ac:spMkLst>
        </pc:spChg>
      </pc:sldChg>
      <pc:sldChg chg="modSp add mod">
        <pc:chgData name="BRYANT MAKE" userId="1bf0b19fd3cee7b2" providerId="LiveId" clId="{E0EFACFA-B95D-4733-8674-BB285E4688A9}" dt="2023-09-07T16:03:48.480" v="7941" actId="2711"/>
        <pc:sldMkLst>
          <pc:docMk/>
          <pc:sldMk cId="3293923814" sldId="326"/>
        </pc:sldMkLst>
        <pc:spChg chg="mod">
          <ac:chgData name="BRYANT MAKE" userId="1bf0b19fd3cee7b2" providerId="LiveId" clId="{E0EFACFA-B95D-4733-8674-BB285E4688A9}" dt="2023-09-07T16:03:48.480" v="7941" actId="2711"/>
          <ac:spMkLst>
            <pc:docMk/>
            <pc:sldMk cId="3293923814" sldId="326"/>
            <ac:spMk id="21" creationId="{5B23204E-05B7-48EE-8224-795F6C65AE3B}"/>
          </ac:spMkLst>
        </pc:spChg>
      </pc:sldChg>
      <pc:sldChg chg="modSp add mod">
        <pc:chgData name="BRYANT MAKE" userId="1bf0b19fd3cee7b2" providerId="LiveId" clId="{E0EFACFA-B95D-4733-8674-BB285E4688A9}" dt="2023-09-07T16:03:56.820" v="7942" actId="2711"/>
        <pc:sldMkLst>
          <pc:docMk/>
          <pc:sldMk cId="740584612" sldId="327"/>
        </pc:sldMkLst>
        <pc:spChg chg="mod">
          <ac:chgData name="BRYANT MAKE" userId="1bf0b19fd3cee7b2" providerId="LiveId" clId="{E0EFACFA-B95D-4733-8674-BB285E4688A9}" dt="2023-09-07T16:03:56.820" v="7942" actId="2711"/>
          <ac:spMkLst>
            <pc:docMk/>
            <pc:sldMk cId="740584612" sldId="327"/>
            <ac:spMk id="3" creationId="{284FD673-C3A6-4D60-9B4F-D80690081399}"/>
          </ac:spMkLst>
        </pc:spChg>
      </pc:sldChg>
      <pc:sldChg chg="modSp add mod">
        <pc:chgData name="BRYANT MAKE" userId="1bf0b19fd3cee7b2" providerId="LiveId" clId="{E0EFACFA-B95D-4733-8674-BB285E4688A9}" dt="2023-09-07T16:04:06.413" v="7944" actId="14100"/>
        <pc:sldMkLst>
          <pc:docMk/>
          <pc:sldMk cId="3682381809" sldId="328"/>
        </pc:sldMkLst>
        <pc:spChg chg="mod">
          <ac:chgData name="BRYANT MAKE" userId="1bf0b19fd3cee7b2" providerId="LiveId" clId="{E0EFACFA-B95D-4733-8674-BB285E4688A9}" dt="2023-09-07T16:04:06.413" v="7944" actId="14100"/>
          <ac:spMkLst>
            <pc:docMk/>
            <pc:sldMk cId="3682381809" sldId="328"/>
            <ac:spMk id="2" creationId="{09CDB435-F6BC-4250-B254-15ED497C9921}"/>
          </ac:spMkLst>
        </pc:spChg>
      </pc:sldChg>
      <pc:sldChg chg="add">
        <pc:chgData name="BRYANT MAKE" userId="1bf0b19fd3cee7b2" providerId="LiveId" clId="{E0EFACFA-B95D-4733-8674-BB285E4688A9}" dt="2023-09-07T16:04:53.153" v="7947"/>
        <pc:sldMkLst>
          <pc:docMk/>
          <pc:sldMk cId="565561302" sldId="329"/>
        </pc:sldMkLst>
      </pc:sldChg>
      <pc:sldChg chg="add del">
        <pc:chgData name="BRYANT MAKE" userId="1bf0b19fd3cee7b2" providerId="LiveId" clId="{E0EFACFA-B95D-4733-8674-BB285E4688A9}" dt="2023-09-07T16:04:49.464" v="7946"/>
        <pc:sldMkLst>
          <pc:docMk/>
          <pc:sldMk cId="1132907121" sldId="329"/>
        </pc:sldMkLst>
      </pc:sldChg>
      <pc:sldChg chg="add del">
        <pc:chgData name="BRYANT MAKE" userId="1bf0b19fd3cee7b2" providerId="LiveId" clId="{E0EFACFA-B95D-4733-8674-BB285E4688A9}" dt="2023-09-07T16:04:49.464" v="7946"/>
        <pc:sldMkLst>
          <pc:docMk/>
          <pc:sldMk cId="2828499699" sldId="330"/>
        </pc:sldMkLst>
      </pc:sldChg>
      <pc:sldChg chg="add del">
        <pc:chgData name="BRYANT MAKE" userId="1bf0b19fd3cee7b2" providerId="LiveId" clId="{E0EFACFA-B95D-4733-8674-BB285E4688A9}" dt="2023-09-07T16:04:49.464" v="7946"/>
        <pc:sldMkLst>
          <pc:docMk/>
          <pc:sldMk cId="897298890" sldId="331"/>
        </pc:sldMkLst>
      </pc:sldChg>
      <pc:sldChg chg="add del">
        <pc:chgData name="BRYANT MAKE" userId="1bf0b19fd3cee7b2" providerId="LiveId" clId="{E0EFACFA-B95D-4733-8674-BB285E4688A9}" dt="2023-09-07T16:04:49.464" v="7946"/>
        <pc:sldMkLst>
          <pc:docMk/>
          <pc:sldMk cId="2139317561" sldId="332"/>
        </pc:sldMkLst>
      </pc:sldChg>
      <pc:sldChg chg="add del">
        <pc:chgData name="BRYANT MAKE" userId="1bf0b19fd3cee7b2" providerId="LiveId" clId="{E0EFACFA-B95D-4733-8674-BB285E4688A9}" dt="2023-09-07T16:04:49.464" v="7946"/>
        <pc:sldMkLst>
          <pc:docMk/>
          <pc:sldMk cId="3829972973" sldId="333"/>
        </pc:sldMkLst>
      </pc:sldChg>
      <pc:sldMasterChg chg="addSldLayout">
        <pc:chgData name="BRYANT MAKE" userId="1bf0b19fd3cee7b2" providerId="LiveId" clId="{E0EFACFA-B95D-4733-8674-BB285E4688A9}" dt="2023-08-02T02:03:53.408" v="0" actId="680"/>
        <pc:sldMasterMkLst>
          <pc:docMk/>
          <pc:sldMasterMk cId="4015684649" sldId="2147483648"/>
        </pc:sldMasterMkLst>
        <pc:sldLayoutChg chg="add">
          <pc:chgData name="BRYANT MAKE" userId="1bf0b19fd3cee7b2" providerId="LiveId" clId="{E0EFACFA-B95D-4733-8674-BB285E4688A9}" dt="2023-08-02T02:03:53.408" v="0" actId="680"/>
          <pc:sldLayoutMkLst>
            <pc:docMk/>
            <pc:sldMasterMk cId="4015684649" sldId="2147483648"/>
            <pc:sldLayoutMk cId="1337194064" sldId="2147483649"/>
          </pc:sldLayoutMkLst>
        </pc:sldLayoutChg>
      </pc:sldMasterChg>
    </pc:docChg>
  </pc:docChgLst>
  <pc:docChgLst>
    <pc:chgData name="BRYANT MAKE" userId="1bf0b19fd3cee7b2" providerId="LiveId" clId="{0C1B8374-1268-459C-9253-02B65C700CAD}"/>
    <pc:docChg chg="undo redo custSel addSld delSld modSld">
      <pc:chgData name="BRYANT MAKE" userId="1bf0b19fd3cee7b2" providerId="LiveId" clId="{0C1B8374-1268-459C-9253-02B65C700CAD}" dt="2023-10-03T06:58:19.939" v="157" actId="1076"/>
      <pc:docMkLst>
        <pc:docMk/>
      </pc:docMkLst>
      <pc:sldChg chg="addSp modSp new mod">
        <pc:chgData name="BRYANT MAKE" userId="1bf0b19fd3cee7b2" providerId="LiveId" clId="{0C1B8374-1268-459C-9253-02B65C700CAD}" dt="2023-10-03T06:57:20.003" v="88" actId="20577"/>
        <pc:sldMkLst>
          <pc:docMk/>
          <pc:sldMk cId="3059921798" sldId="330"/>
        </pc:sldMkLst>
        <pc:spChg chg="add mod">
          <ac:chgData name="BRYANT MAKE" userId="1bf0b19fd3cee7b2" providerId="LiveId" clId="{0C1B8374-1268-459C-9253-02B65C700CAD}" dt="2023-10-03T06:56:34.305" v="16" actId="20577"/>
          <ac:spMkLst>
            <pc:docMk/>
            <pc:sldMk cId="3059921798" sldId="330"/>
            <ac:spMk id="2" creationId="{055AB711-D17F-4C10-9FF1-3356A53EEF8E}"/>
          </ac:spMkLst>
        </pc:spChg>
        <pc:spChg chg="add mod">
          <ac:chgData name="BRYANT MAKE" userId="1bf0b19fd3cee7b2" providerId="LiveId" clId="{0C1B8374-1268-459C-9253-02B65C700CAD}" dt="2023-10-03T06:57:20.003" v="88" actId="20577"/>
          <ac:spMkLst>
            <pc:docMk/>
            <pc:sldMk cId="3059921798" sldId="330"/>
            <ac:spMk id="5" creationId="{9D03901A-A21F-4BC6-BAD2-535C95DA2C9D}"/>
          </ac:spMkLst>
        </pc:spChg>
        <pc:picChg chg="add mod">
          <ac:chgData name="BRYANT MAKE" userId="1bf0b19fd3cee7b2" providerId="LiveId" clId="{0C1B8374-1268-459C-9253-02B65C700CAD}" dt="2023-10-03T06:56:48.232" v="19" actId="1076"/>
          <ac:picMkLst>
            <pc:docMk/>
            <pc:sldMk cId="3059921798" sldId="330"/>
            <ac:picMk id="4" creationId="{76F5D9F3-027D-4E2C-BC45-0415D057B5BE}"/>
          </ac:picMkLst>
        </pc:picChg>
      </pc:sldChg>
      <pc:sldChg chg="new del">
        <pc:chgData name="BRYANT MAKE" userId="1bf0b19fd3cee7b2" providerId="LiveId" clId="{0C1B8374-1268-459C-9253-02B65C700CAD}" dt="2023-10-03T06:56:50.971" v="21" actId="680"/>
        <pc:sldMkLst>
          <pc:docMk/>
          <pc:sldMk cId="3304497850" sldId="331"/>
        </pc:sldMkLst>
      </pc:sldChg>
      <pc:sldChg chg="addSp modSp new mod">
        <pc:chgData name="BRYANT MAKE" userId="1bf0b19fd3cee7b2" providerId="LiveId" clId="{0C1B8374-1268-459C-9253-02B65C700CAD}" dt="2023-10-03T06:57:38.636" v="116" actId="1076"/>
        <pc:sldMkLst>
          <pc:docMk/>
          <pc:sldMk cId="3895983489" sldId="331"/>
        </pc:sldMkLst>
        <pc:spChg chg="add mod">
          <ac:chgData name="BRYANT MAKE" userId="1bf0b19fd3cee7b2" providerId="LiveId" clId="{0C1B8374-1268-459C-9253-02B65C700CAD}" dt="2023-10-03T06:57:31.717" v="112" actId="20577"/>
          <ac:spMkLst>
            <pc:docMk/>
            <pc:sldMk cId="3895983489" sldId="331"/>
            <ac:spMk id="2" creationId="{44AD361A-C6BC-47F4-ACD4-1A29DAA2C8AB}"/>
          </ac:spMkLst>
        </pc:spChg>
        <pc:picChg chg="add mod">
          <ac:chgData name="BRYANT MAKE" userId="1bf0b19fd3cee7b2" providerId="LiveId" clId="{0C1B8374-1268-459C-9253-02B65C700CAD}" dt="2023-10-03T06:57:38.636" v="116" actId="1076"/>
          <ac:picMkLst>
            <pc:docMk/>
            <pc:sldMk cId="3895983489" sldId="331"/>
            <ac:picMk id="3" creationId="{2361F40D-83D7-40D8-8A16-2EECB531195E}"/>
          </ac:picMkLst>
        </pc:picChg>
      </pc:sldChg>
      <pc:sldChg chg="addSp modSp new mod">
        <pc:chgData name="BRYANT MAKE" userId="1bf0b19fd3cee7b2" providerId="LiveId" clId="{0C1B8374-1268-459C-9253-02B65C700CAD}" dt="2023-10-03T06:57:58.299" v="138" actId="1076"/>
        <pc:sldMkLst>
          <pc:docMk/>
          <pc:sldMk cId="4179176745" sldId="332"/>
        </pc:sldMkLst>
        <pc:spChg chg="add mod">
          <ac:chgData name="BRYANT MAKE" userId="1bf0b19fd3cee7b2" providerId="LiveId" clId="{0C1B8374-1268-459C-9253-02B65C700CAD}" dt="2023-10-03T06:57:48.406" v="134" actId="20577"/>
          <ac:spMkLst>
            <pc:docMk/>
            <pc:sldMk cId="4179176745" sldId="332"/>
            <ac:spMk id="2" creationId="{F0335444-7856-4060-899C-E7D99F42B602}"/>
          </ac:spMkLst>
        </pc:spChg>
        <pc:picChg chg="add mod">
          <ac:chgData name="BRYANT MAKE" userId="1bf0b19fd3cee7b2" providerId="LiveId" clId="{0C1B8374-1268-459C-9253-02B65C700CAD}" dt="2023-10-03T06:57:58.299" v="138" actId="1076"/>
          <ac:picMkLst>
            <pc:docMk/>
            <pc:sldMk cId="4179176745" sldId="332"/>
            <ac:picMk id="4" creationId="{81F8999F-0648-4DD5-B67F-F85DFEBCE72D}"/>
          </ac:picMkLst>
        </pc:picChg>
      </pc:sldChg>
      <pc:sldChg chg="addSp modSp new mod">
        <pc:chgData name="BRYANT MAKE" userId="1bf0b19fd3cee7b2" providerId="LiveId" clId="{0C1B8374-1268-459C-9253-02B65C700CAD}" dt="2023-10-03T06:58:19.939" v="157" actId="1076"/>
        <pc:sldMkLst>
          <pc:docMk/>
          <pc:sldMk cId="1576478555" sldId="333"/>
        </pc:sldMkLst>
        <pc:spChg chg="add mod">
          <ac:chgData name="BRYANT MAKE" userId="1bf0b19fd3cee7b2" providerId="LiveId" clId="{0C1B8374-1268-459C-9253-02B65C700CAD}" dt="2023-10-03T06:58:08.743" v="155" actId="20577"/>
          <ac:spMkLst>
            <pc:docMk/>
            <pc:sldMk cId="1576478555" sldId="333"/>
            <ac:spMk id="2" creationId="{EC2BC799-6BDE-4ED4-A869-C0AEFEFA525F}"/>
          </ac:spMkLst>
        </pc:spChg>
        <pc:picChg chg="add mod">
          <ac:chgData name="BRYANT MAKE" userId="1bf0b19fd3cee7b2" providerId="LiveId" clId="{0C1B8374-1268-459C-9253-02B65C700CAD}" dt="2023-10-03T06:58:19.939" v="157" actId="1076"/>
          <ac:picMkLst>
            <pc:docMk/>
            <pc:sldMk cId="1576478555" sldId="333"/>
            <ac:picMk id="4" creationId="{6FA82309-5545-45A0-B648-DC468ABD0B94}"/>
          </ac:picMkLst>
        </pc:picChg>
      </pc:sldChg>
    </pc:docChg>
  </pc:docChgLst>
  <pc:docChgLst>
    <pc:chgData name="BRYANT MAKE" userId="1bf0b19fd3cee7b2" providerId="LiveId" clId="{95D770EC-E8E2-48D0-8AD7-0C440F8E5369}"/>
    <pc:docChg chg="undo redo custSel addSld modSld">
      <pc:chgData name="BRYANT MAKE" userId="1bf0b19fd3cee7b2" providerId="LiveId" clId="{95D770EC-E8E2-48D0-8AD7-0C440F8E5369}" dt="2023-09-04T08:46:12.721" v="2183" actId="1076"/>
      <pc:docMkLst>
        <pc:docMk/>
      </pc:docMkLst>
      <pc:sldChg chg="addSp delSp modSp new mod">
        <pc:chgData name="BRYANT MAKE" userId="1bf0b19fd3cee7b2" providerId="LiveId" clId="{95D770EC-E8E2-48D0-8AD7-0C440F8E5369}" dt="2023-09-04T08:09:45.750" v="1040" actId="20577"/>
        <pc:sldMkLst>
          <pc:docMk/>
          <pc:sldMk cId="1473382250" sldId="296"/>
        </pc:sldMkLst>
        <pc:spChg chg="del">
          <ac:chgData name="BRYANT MAKE" userId="1bf0b19fd3cee7b2" providerId="LiveId" clId="{95D770EC-E8E2-48D0-8AD7-0C440F8E5369}" dt="2023-08-29T11:22:50.140" v="1" actId="478"/>
          <ac:spMkLst>
            <pc:docMk/>
            <pc:sldMk cId="1473382250" sldId="296"/>
            <ac:spMk id="2" creationId="{EC797A84-11C9-4723-AA44-CB243E72372C}"/>
          </ac:spMkLst>
        </pc:spChg>
        <pc:spChg chg="del">
          <ac:chgData name="BRYANT MAKE" userId="1bf0b19fd3cee7b2" providerId="LiveId" clId="{95D770EC-E8E2-48D0-8AD7-0C440F8E5369}" dt="2023-08-29T11:22:50.140" v="1" actId="478"/>
          <ac:spMkLst>
            <pc:docMk/>
            <pc:sldMk cId="1473382250" sldId="296"/>
            <ac:spMk id="3" creationId="{AB369FD8-C3E1-401F-A6F0-401313983E07}"/>
          </ac:spMkLst>
        </pc:spChg>
        <pc:spChg chg="add mod">
          <ac:chgData name="BRYANT MAKE" userId="1bf0b19fd3cee7b2" providerId="LiveId" clId="{95D770EC-E8E2-48D0-8AD7-0C440F8E5369}" dt="2023-09-04T08:09:45.750" v="1040" actId="20577"/>
          <ac:spMkLst>
            <pc:docMk/>
            <pc:sldMk cId="1473382250" sldId="296"/>
            <ac:spMk id="6" creationId="{D733355F-50F8-4D67-91DF-1C4EFFDBAF53}"/>
          </ac:spMkLst>
        </pc:spChg>
        <pc:spChg chg="add mod">
          <ac:chgData name="BRYANT MAKE" userId="1bf0b19fd3cee7b2" providerId="LiveId" clId="{95D770EC-E8E2-48D0-8AD7-0C440F8E5369}" dt="2023-08-29T11:25:41.653" v="87" actId="20577"/>
          <ac:spMkLst>
            <pc:docMk/>
            <pc:sldMk cId="1473382250" sldId="296"/>
            <ac:spMk id="7" creationId="{D45A2955-9352-42F2-BD93-FEDB633D6F1D}"/>
          </ac:spMkLst>
        </pc:spChg>
        <pc:picChg chg="add del mod">
          <ac:chgData name="BRYANT MAKE" userId="1bf0b19fd3cee7b2" providerId="LiveId" clId="{95D770EC-E8E2-48D0-8AD7-0C440F8E5369}" dt="2023-08-29T11:37:43.748" v="356" actId="478"/>
          <ac:picMkLst>
            <pc:docMk/>
            <pc:sldMk cId="1473382250" sldId="296"/>
            <ac:picMk id="5" creationId="{3834DB56-87A2-42DF-B4F4-C24630661857}"/>
          </ac:picMkLst>
        </pc:picChg>
        <pc:picChg chg="add mod">
          <ac:chgData name="BRYANT MAKE" userId="1bf0b19fd3cee7b2" providerId="LiveId" clId="{95D770EC-E8E2-48D0-8AD7-0C440F8E5369}" dt="2023-08-29T11:37:46.268" v="358" actId="1076"/>
          <ac:picMkLst>
            <pc:docMk/>
            <pc:sldMk cId="1473382250" sldId="296"/>
            <ac:picMk id="9" creationId="{CDF44400-05BB-4968-BA44-9303B5973F56}"/>
          </ac:picMkLst>
        </pc:picChg>
      </pc:sldChg>
      <pc:sldChg chg="addSp delSp modSp new mod">
        <pc:chgData name="BRYANT MAKE" userId="1bf0b19fd3cee7b2" providerId="LiveId" clId="{95D770EC-E8E2-48D0-8AD7-0C440F8E5369}" dt="2023-08-29T11:31:03.017" v="117"/>
        <pc:sldMkLst>
          <pc:docMk/>
          <pc:sldMk cId="3187053358" sldId="297"/>
        </pc:sldMkLst>
        <pc:spChg chg="del">
          <ac:chgData name="BRYANT MAKE" userId="1bf0b19fd3cee7b2" providerId="LiveId" clId="{95D770EC-E8E2-48D0-8AD7-0C440F8E5369}" dt="2023-08-29T11:26:12.003" v="89" actId="478"/>
          <ac:spMkLst>
            <pc:docMk/>
            <pc:sldMk cId="3187053358" sldId="297"/>
            <ac:spMk id="2" creationId="{C5022690-915E-4B1F-865F-9738360CFEC7}"/>
          </ac:spMkLst>
        </pc:spChg>
        <pc:spChg chg="del">
          <ac:chgData name="BRYANT MAKE" userId="1bf0b19fd3cee7b2" providerId="LiveId" clId="{95D770EC-E8E2-48D0-8AD7-0C440F8E5369}" dt="2023-08-29T11:26:12.003" v="89" actId="478"/>
          <ac:spMkLst>
            <pc:docMk/>
            <pc:sldMk cId="3187053358" sldId="297"/>
            <ac:spMk id="3" creationId="{3E2C05B4-7DEA-4B9C-80DA-D6C230562C36}"/>
          </ac:spMkLst>
        </pc:spChg>
        <pc:spChg chg="add mod">
          <ac:chgData name="BRYANT MAKE" userId="1bf0b19fd3cee7b2" providerId="LiveId" clId="{95D770EC-E8E2-48D0-8AD7-0C440F8E5369}" dt="2023-08-29T11:26:47.560" v="95"/>
          <ac:spMkLst>
            <pc:docMk/>
            <pc:sldMk cId="3187053358" sldId="297"/>
            <ac:spMk id="4" creationId="{69D23245-D698-4250-803A-8D850BAE6ACF}"/>
          </ac:spMkLst>
        </pc:spChg>
        <pc:spChg chg="add mod">
          <ac:chgData name="BRYANT MAKE" userId="1bf0b19fd3cee7b2" providerId="LiveId" clId="{95D770EC-E8E2-48D0-8AD7-0C440F8E5369}" dt="2023-08-29T11:31:03.017" v="117"/>
          <ac:spMkLst>
            <pc:docMk/>
            <pc:sldMk cId="3187053358" sldId="297"/>
            <ac:spMk id="5" creationId="{21B21064-2093-475E-9FAD-6132FA34DDA1}"/>
          </ac:spMkLst>
        </pc:spChg>
      </pc:sldChg>
      <pc:sldChg chg="addSp delSp modSp new mod">
        <pc:chgData name="BRYANT MAKE" userId="1bf0b19fd3cee7b2" providerId="LiveId" clId="{95D770EC-E8E2-48D0-8AD7-0C440F8E5369}" dt="2023-08-29T11:55:43.666" v="869" actId="20577"/>
        <pc:sldMkLst>
          <pc:docMk/>
          <pc:sldMk cId="1647997885" sldId="298"/>
        </pc:sldMkLst>
        <pc:spChg chg="del">
          <ac:chgData name="BRYANT MAKE" userId="1bf0b19fd3cee7b2" providerId="LiveId" clId="{95D770EC-E8E2-48D0-8AD7-0C440F8E5369}" dt="2023-08-29T11:31:17.827" v="119" actId="478"/>
          <ac:spMkLst>
            <pc:docMk/>
            <pc:sldMk cId="1647997885" sldId="298"/>
            <ac:spMk id="2" creationId="{443D3AD6-0FCE-4471-B8B9-BFCD659F4E62}"/>
          </ac:spMkLst>
        </pc:spChg>
        <pc:spChg chg="del">
          <ac:chgData name="BRYANT MAKE" userId="1bf0b19fd3cee7b2" providerId="LiveId" clId="{95D770EC-E8E2-48D0-8AD7-0C440F8E5369}" dt="2023-08-29T11:31:17.827" v="119" actId="478"/>
          <ac:spMkLst>
            <pc:docMk/>
            <pc:sldMk cId="1647997885" sldId="298"/>
            <ac:spMk id="3" creationId="{9F7C15D7-D4C4-4D57-9E03-A0E0BAA43FAA}"/>
          </ac:spMkLst>
        </pc:spChg>
        <pc:spChg chg="add mod">
          <ac:chgData name="BRYANT MAKE" userId="1bf0b19fd3cee7b2" providerId="LiveId" clId="{95D770EC-E8E2-48D0-8AD7-0C440F8E5369}" dt="2023-08-29T11:31:29.193" v="123" actId="20577"/>
          <ac:spMkLst>
            <pc:docMk/>
            <pc:sldMk cId="1647997885" sldId="298"/>
            <ac:spMk id="4" creationId="{15943F60-8275-4527-8C1E-2E1567E92964}"/>
          </ac:spMkLst>
        </pc:spChg>
        <pc:spChg chg="add mod">
          <ac:chgData name="BRYANT MAKE" userId="1bf0b19fd3cee7b2" providerId="LiveId" clId="{95D770EC-E8E2-48D0-8AD7-0C440F8E5369}" dt="2023-08-29T11:35:26.307" v="205" actId="164"/>
          <ac:spMkLst>
            <pc:docMk/>
            <pc:sldMk cId="1647997885" sldId="298"/>
            <ac:spMk id="7" creationId="{BDF72FA0-BCED-4758-929D-26EC7966B100}"/>
          </ac:spMkLst>
        </pc:spChg>
        <pc:spChg chg="add mod">
          <ac:chgData name="BRYANT MAKE" userId="1bf0b19fd3cee7b2" providerId="LiveId" clId="{95D770EC-E8E2-48D0-8AD7-0C440F8E5369}" dt="2023-08-29T11:38:43.230" v="360" actId="20577"/>
          <ac:spMkLst>
            <pc:docMk/>
            <pc:sldMk cId="1647997885" sldId="298"/>
            <ac:spMk id="10" creationId="{70417DA1-422F-4B02-B138-6B8171DD53A3}"/>
          </ac:spMkLst>
        </pc:spChg>
        <pc:spChg chg="add mod ord">
          <ac:chgData name="BRYANT MAKE" userId="1bf0b19fd3cee7b2" providerId="LiveId" clId="{95D770EC-E8E2-48D0-8AD7-0C440F8E5369}" dt="2023-08-29T11:35:26.307" v="205" actId="164"/>
          <ac:spMkLst>
            <pc:docMk/>
            <pc:sldMk cId="1647997885" sldId="298"/>
            <ac:spMk id="11" creationId="{9DEB8804-115E-449F-B464-7D7581D8F6AA}"/>
          </ac:spMkLst>
        </pc:spChg>
        <pc:spChg chg="add mod">
          <ac:chgData name="BRYANT MAKE" userId="1bf0b19fd3cee7b2" providerId="LiveId" clId="{95D770EC-E8E2-48D0-8AD7-0C440F8E5369}" dt="2023-08-29T11:35:26.307" v="205" actId="164"/>
          <ac:spMkLst>
            <pc:docMk/>
            <pc:sldMk cId="1647997885" sldId="298"/>
            <ac:spMk id="12" creationId="{D1CB66BB-BA2C-4704-A6A7-5AFD898FDD7D}"/>
          </ac:spMkLst>
        </pc:spChg>
        <pc:spChg chg="add mod">
          <ac:chgData name="BRYANT MAKE" userId="1bf0b19fd3cee7b2" providerId="LiveId" clId="{95D770EC-E8E2-48D0-8AD7-0C440F8E5369}" dt="2023-08-29T11:55:43.666" v="869" actId="20577"/>
          <ac:spMkLst>
            <pc:docMk/>
            <pc:sldMk cId="1647997885" sldId="298"/>
            <ac:spMk id="17" creationId="{4E8212E1-6501-48C6-8B6E-5D2F56318D46}"/>
          </ac:spMkLst>
        </pc:spChg>
        <pc:spChg chg="add del mod">
          <ac:chgData name="BRYANT MAKE" userId="1bf0b19fd3cee7b2" providerId="LiveId" clId="{95D770EC-E8E2-48D0-8AD7-0C440F8E5369}" dt="2023-08-29T11:36:13.826" v="249"/>
          <ac:spMkLst>
            <pc:docMk/>
            <pc:sldMk cId="1647997885" sldId="298"/>
            <ac:spMk id="18" creationId="{028E60CA-FA99-437F-B94C-AB83FD710332}"/>
          </ac:spMkLst>
        </pc:spChg>
        <pc:spChg chg="add del mod">
          <ac:chgData name="BRYANT MAKE" userId="1bf0b19fd3cee7b2" providerId="LiveId" clId="{95D770EC-E8E2-48D0-8AD7-0C440F8E5369}" dt="2023-08-29T11:36:13.622" v="248"/>
          <ac:spMkLst>
            <pc:docMk/>
            <pc:sldMk cId="1647997885" sldId="298"/>
            <ac:spMk id="19" creationId="{732EC4E2-FFF2-4F17-801F-558B1C886BA9}"/>
          </ac:spMkLst>
        </pc:spChg>
        <pc:spChg chg="add del mod">
          <ac:chgData name="BRYANT MAKE" userId="1bf0b19fd3cee7b2" providerId="LiveId" clId="{95D770EC-E8E2-48D0-8AD7-0C440F8E5369}" dt="2023-08-29T11:36:13.328" v="247"/>
          <ac:spMkLst>
            <pc:docMk/>
            <pc:sldMk cId="1647997885" sldId="298"/>
            <ac:spMk id="20" creationId="{11A7E404-9BEB-4EEF-8B38-F3FE0A21E232}"/>
          </ac:spMkLst>
        </pc:spChg>
        <pc:grpChg chg="add mod">
          <ac:chgData name="BRYANT MAKE" userId="1bf0b19fd3cee7b2" providerId="LiveId" clId="{95D770EC-E8E2-48D0-8AD7-0C440F8E5369}" dt="2023-08-29T11:35:29.684" v="206" actId="1076"/>
          <ac:grpSpMkLst>
            <pc:docMk/>
            <pc:sldMk cId="1647997885" sldId="298"/>
            <ac:grpSpMk id="16" creationId="{322BF27E-949F-4817-9212-079E234E26E6}"/>
          </ac:grpSpMkLst>
        </pc:grpChg>
        <pc:picChg chg="add mod">
          <ac:chgData name="BRYANT MAKE" userId="1bf0b19fd3cee7b2" providerId="LiveId" clId="{95D770EC-E8E2-48D0-8AD7-0C440F8E5369}" dt="2023-08-29T11:35:26.307" v="205" actId="164"/>
          <ac:picMkLst>
            <pc:docMk/>
            <pc:sldMk cId="1647997885" sldId="298"/>
            <ac:picMk id="6" creationId="{4AE6E7EE-CF9B-483D-AAB6-1D8FCD8B1BF7}"/>
          </ac:picMkLst>
        </pc:picChg>
        <pc:picChg chg="add mod">
          <ac:chgData name="BRYANT MAKE" userId="1bf0b19fd3cee7b2" providerId="LiveId" clId="{95D770EC-E8E2-48D0-8AD7-0C440F8E5369}" dt="2023-08-29T11:35:26.307" v="205" actId="164"/>
          <ac:picMkLst>
            <pc:docMk/>
            <pc:sldMk cId="1647997885" sldId="298"/>
            <ac:picMk id="9" creationId="{2F57F8AA-D182-481B-A13C-7154E2DFA73C}"/>
          </ac:picMkLst>
        </pc:picChg>
        <pc:cxnChg chg="add mod">
          <ac:chgData name="BRYANT MAKE" userId="1bf0b19fd3cee7b2" providerId="LiveId" clId="{95D770EC-E8E2-48D0-8AD7-0C440F8E5369}" dt="2023-08-29T11:35:26.307" v="205" actId="164"/>
          <ac:cxnSpMkLst>
            <pc:docMk/>
            <pc:sldMk cId="1647997885" sldId="298"/>
            <ac:cxnSpMk id="14" creationId="{375B0730-8D0E-4939-80CE-532D82586BDD}"/>
          </ac:cxnSpMkLst>
        </pc:cxnChg>
      </pc:sldChg>
      <pc:sldChg chg="addSp delSp modSp new mod">
        <pc:chgData name="BRYANT MAKE" userId="1bf0b19fd3cee7b2" providerId="LiveId" clId="{95D770EC-E8E2-48D0-8AD7-0C440F8E5369}" dt="2023-09-04T08:12:31.596" v="1160" actId="20577"/>
        <pc:sldMkLst>
          <pc:docMk/>
          <pc:sldMk cId="1549957213" sldId="299"/>
        </pc:sldMkLst>
        <pc:spChg chg="del">
          <ac:chgData name="BRYANT MAKE" userId="1bf0b19fd3cee7b2" providerId="LiveId" clId="{95D770EC-E8E2-48D0-8AD7-0C440F8E5369}" dt="2023-08-29T11:43:10.124" v="401" actId="478"/>
          <ac:spMkLst>
            <pc:docMk/>
            <pc:sldMk cId="1549957213" sldId="299"/>
            <ac:spMk id="2" creationId="{67F0EECD-92E5-437E-9772-CE98D387B400}"/>
          </ac:spMkLst>
        </pc:spChg>
        <pc:spChg chg="del">
          <ac:chgData name="BRYANT MAKE" userId="1bf0b19fd3cee7b2" providerId="LiveId" clId="{95D770EC-E8E2-48D0-8AD7-0C440F8E5369}" dt="2023-08-29T11:43:10.124" v="401" actId="478"/>
          <ac:spMkLst>
            <pc:docMk/>
            <pc:sldMk cId="1549957213" sldId="299"/>
            <ac:spMk id="3" creationId="{0E167389-8B70-4CE0-A95D-71DAD3B31371}"/>
          </ac:spMkLst>
        </pc:spChg>
        <pc:spChg chg="add mod">
          <ac:chgData name="BRYANT MAKE" userId="1bf0b19fd3cee7b2" providerId="LiveId" clId="{95D770EC-E8E2-48D0-8AD7-0C440F8E5369}" dt="2023-08-29T11:43:14.155" v="402"/>
          <ac:spMkLst>
            <pc:docMk/>
            <pc:sldMk cId="1549957213" sldId="299"/>
            <ac:spMk id="4" creationId="{BBDBFF6F-DB9B-47A3-B725-2F8227FAFA0C}"/>
          </ac:spMkLst>
        </pc:spChg>
        <pc:spChg chg="add mod">
          <ac:chgData name="BRYANT MAKE" userId="1bf0b19fd3cee7b2" providerId="LiveId" clId="{95D770EC-E8E2-48D0-8AD7-0C440F8E5369}" dt="2023-09-04T08:12:31.596" v="1160" actId="20577"/>
          <ac:spMkLst>
            <pc:docMk/>
            <pc:sldMk cId="1549957213" sldId="299"/>
            <ac:spMk id="9" creationId="{00EAFB10-1B0C-4D84-8DF1-8A75DFECF940}"/>
          </ac:spMkLst>
        </pc:spChg>
        <pc:spChg chg="add mod">
          <ac:chgData name="BRYANT MAKE" userId="1bf0b19fd3cee7b2" providerId="LiveId" clId="{95D770EC-E8E2-48D0-8AD7-0C440F8E5369}" dt="2023-08-29T11:49:18.466" v="619" actId="20577"/>
          <ac:spMkLst>
            <pc:docMk/>
            <pc:sldMk cId="1549957213" sldId="299"/>
            <ac:spMk id="12" creationId="{E700CFE9-72FD-43D7-A3CC-6099B892DB51}"/>
          </ac:spMkLst>
        </pc:spChg>
        <pc:spChg chg="add mod">
          <ac:chgData name="BRYANT MAKE" userId="1bf0b19fd3cee7b2" providerId="LiveId" clId="{95D770EC-E8E2-48D0-8AD7-0C440F8E5369}" dt="2023-08-29T11:49:07.324" v="612" actId="13822"/>
          <ac:spMkLst>
            <pc:docMk/>
            <pc:sldMk cId="1549957213" sldId="299"/>
            <ac:spMk id="13" creationId="{EFC50A51-BE16-4794-BF24-AF9D9C515470}"/>
          </ac:spMkLst>
        </pc:spChg>
        <pc:picChg chg="add mod">
          <ac:chgData name="BRYANT MAKE" userId="1bf0b19fd3cee7b2" providerId="LiveId" clId="{95D770EC-E8E2-48D0-8AD7-0C440F8E5369}" dt="2023-08-29T11:43:42.811" v="411" actId="1076"/>
          <ac:picMkLst>
            <pc:docMk/>
            <pc:sldMk cId="1549957213" sldId="299"/>
            <ac:picMk id="6" creationId="{D6514372-8A0B-4EF8-945F-5EE01C2AFA5A}"/>
          </ac:picMkLst>
        </pc:picChg>
        <pc:picChg chg="add mod">
          <ac:chgData name="BRYANT MAKE" userId="1bf0b19fd3cee7b2" providerId="LiveId" clId="{95D770EC-E8E2-48D0-8AD7-0C440F8E5369}" dt="2023-08-29T11:48:00.426" v="575" actId="1076"/>
          <ac:picMkLst>
            <pc:docMk/>
            <pc:sldMk cId="1549957213" sldId="299"/>
            <ac:picMk id="11" creationId="{9EAD2A8F-8114-4BF4-8FEA-70102C0BFF6C}"/>
          </ac:picMkLst>
        </pc:picChg>
        <pc:cxnChg chg="add del">
          <ac:chgData name="BRYANT MAKE" userId="1bf0b19fd3cee7b2" providerId="LiveId" clId="{95D770EC-E8E2-48D0-8AD7-0C440F8E5369}" dt="2023-08-29T11:43:29.436" v="407" actId="11529"/>
          <ac:cxnSpMkLst>
            <pc:docMk/>
            <pc:sldMk cId="1549957213" sldId="299"/>
            <ac:cxnSpMk id="8" creationId="{B66F39D7-1188-40A0-8137-CB3CB12A3336}"/>
          </ac:cxnSpMkLst>
        </pc:cxnChg>
      </pc:sldChg>
      <pc:sldChg chg="addSp delSp modSp new mod">
        <pc:chgData name="BRYANT MAKE" userId="1bf0b19fd3cee7b2" providerId="LiveId" clId="{95D770EC-E8E2-48D0-8AD7-0C440F8E5369}" dt="2023-08-29T11:55:36.795" v="867" actId="20577"/>
        <pc:sldMkLst>
          <pc:docMk/>
          <pc:sldMk cId="3088057048" sldId="300"/>
        </pc:sldMkLst>
        <pc:spChg chg="del">
          <ac:chgData name="BRYANT MAKE" userId="1bf0b19fd3cee7b2" providerId="LiveId" clId="{95D770EC-E8E2-48D0-8AD7-0C440F8E5369}" dt="2023-08-29T11:51:34.435" v="621" actId="478"/>
          <ac:spMkLst>
            <pc:docMk/>
            <pc:sldMk cId="3088057048" sldId="300"/>
            <ac:spMk id="2" creationId="{996A7BDD-37EF-43B8-B520-48C02B15E9DD}"/>
          </ac:spMkLst>
        </pc:spChg>
        <pc:spChg chg="del">
          <ac:chgData name="BRYANT MAKE" userId="1bf0b19fd3cee7b2" providerId="LiveId" clId="{95D770EC-E8E2-48D0-8AD7-0C440F8E5369}" dt="2023-08-29T11:51:34.435" v="621" actId="478"/>
          <ac:spMkLst>
            <pc:docMk/>
            <pc:sldMk cId="3088057048" sldId="300"/>
            <ac:spMk id="3" creationId="{50ED8246-ABEC-4B0B-8ECC-538F9E2E2433}"/>
          </ac:spMkLst>
        </pc:spChg>
        <pc:spChg chg="add mod">
          <ac:chgData name="BRYANT MAKE" userId="1bf0b19fd3cee7b2" providerId="LiveId" clId="{95D770EC-E8E2-48D0-8AD7-0C440F8E5369}" dt="2023-08-29T11:51:38.990" v="622"/>
          <ac:spMkLst>
            <pc:docMk/>
            <pc:sldMk cId="3088057048" sldId="300"/>
            <ac:spMk id="4" creationId="{6DA11935-C108-459F-8181-63504CC723E3}"/>
          </ac:spMkLst>
        </pc:spChg>
        <pc:spChg chg="add mod">
          <ac:chgData name="BRYANT MAKE" userId="1bf0b19fd3cee7b2" providerId="LiveId" clId="{95D770EC-E8E2-48D0-8AD7-0C440F8E5369}" dt="2023-08-29T11:53:44.025" v="757" actId="1076"/>
          <ac:spMkLst>
            <pc:docMk/>
            <pc:sldMk cId="3088057048" sldId="300"/>
            <ac:spMk id="7" creationId="{DF0EEAB2-9CB1-46CD-943B-FB00DE537EA5}"/>
          </ac:spMkLst>
        </pc:spChg>
        <pc:spChg chg="add mod">
          <ac:chgData name="BRYANT MAKE" userId="1bf0b19fd3cee7b2" providerId="LiveId" clId="{95D770EC-E8E2-48D0-8AD7-0C440F8E5369}" dt="2023-08-29T11:55:36.795" v="867" actId="20577"/>
          <ac:spMkLst>
            <pc:docMk/>
            <pc:sldMk cId="3088057048" sldId="300"/>
            <ac:spMk id="10" creationId="{A4721E24-CDFD-4A02-BB17-C3E0B11D689A}"/>
          </ac:spMkLst>
        </pc:spChg>
        <pc:picChg chg="add mod">
          <ac:chgData name="BRYANT MAKE" userId="1bf0b19fd3cee7b2" providerId="LiveId" clId="{95D770EC-E8E2-48D0-8AD7-0C440F8E5369}" dt="2023-08-29T11:52:45.714" v="632" actId="1076"/>
          <ac:picMkLst>
            <pc:docMk/>
            <pc:sldMk cId="3088057048" sldId="300"/>
            <ac:picMk id="6" creationId="{14E209BA-97E7-4F4B-AF9C-3AAB32C23604}"/>
          </ac:picMkLst>
        </pc:picChg>
        <pc:picChg chg="add mod">
          <ac:chgData name="BRYANT MAKE" userId="1bf0b19fd3cee7b2" providerId="LiveId" clId="{95D770EC-E8E2-48D0-8AD7-0C440F8E5369}" dt="2023-08-29T11:54:22.890" v="763" actId="1076"/>
          <ac:picMkLst>
            <pc:docMk/>
            <pc:sldMk cId="3088057048" sldId="300"/>
            <ac:picMk id="9" creationId="{0F4290DF-6A8C-4510-A1B3-AD3CB8FE76B7}"/>
          </ac:picMkLst>
        </pc:picChg>
      </pc:sldChg>
      <pc:sldChg chg="addSp delSp modSp new mod">
        <pc:chgData name="BRYANT MAKE" userId="1bf0b19fd3cee7b2" providerId="LiveId" clId="{95D770EC-E8E2-48D0-8AD7-0C440F8E5369}" dt="2023-08-29T12:01:05.258" v="920" actId="1076"/>
        <pc:sldMkLst>
          <pc:docMk/>
          <pc:sldMk cId="3597419704" sldId="301"/>
        </pc:sldMkLst>
        <pc:spChg chg="del">
          <ac:chgData name="BRYANT MAKE" userId="1bf0b19fd3cee7b2" providerId="LiveId" clId="{95D770EC-E8E2-48D0-8AD7-0C440F8E5369}" dt="2023-08-29T11:58:32.282" v="871" actId="478"/>
          <ac:spMkLst>
            <pc:docMk/>
            <pc:sldMk cId="3597419704" sldId="301"/>
            <ac:spMk id="2" creationId="{78503FBB-9735-4CC3-93D1-BEEC02E73876}"/>
          </ac:spMkLst>
        </pc:spChg>
        <pc:spChg chg="del">
          <ac:chgData name="BRYANT MAKE" userId="1bf0b19fd3cee7b2" providerId="LiveId" clId="{95D770EC-E8E2-48D0-8AD7-0C440F8E5369}" dt="2023-08-29T11:58:32.282" v="871" actId="478"/>
          <ac:spMkLst>
            <pc:docMk/>
            <pc:sldMk cId="3597419704" sldId="301"/>
            <ac:spMk id="3" creationId="{7D89EEAC-1F3B-43E6-9380-65BDDCDE2380}"/>
          </ac:spMkLst>
        </pc:spChg>
        <pc:spChg chg="add mod">
          <ac:chgData name="BRYANT MAKE" userId="1bf0b19fd3cee7b2" providerId="LiveId" clId="{95D770EC-E8E2-48D0-8AD7-0C440F8E5369}" dt="2023-08-29T11:58:43.116" v="885" actId="20577"/>
          <ac:spMkLst>
            <pc:docMk/>
            <pc:sldMk cId="3597419704" sldId="301"/>
            <ac:spMk id="4" creationId="{905BD9F7-14B6-4C79-9884-5C0F6C4EEDE9}"/>
          </ac:spMkLst>
        </pc:spChg>
        <pc:grpChg chg="add mod">
          <ac:chgData name="BRYANT MAKE" userId="1bf0b19fd3cee7b2" providerId="LiveId" clId="{95D770EC-E8E2-48D0-8AD7-0C440F8E5369}" dt="2023-08-29T12:01:01.184" v="918" actId="164"/>
          <ac:grpSpMkLst>
            <pc:docMk/>
            <pc:sldMk cId="3597419704" sldId="301"/>
            <ac:grpSpMk id="13" creationId="{4BD00AD3-FBAE-4DC8-85E6-9238C726ADBA}"/>
          </ac:grpSpMkLst>
        </pc:grpChg>
        <pc:grpChg chg="add mod">
          <ac:chgData name="BRYANT MAKE" userId="1bf0b19fd3cee7b2" providerId="LiveId" clId="{95D770EC-E8E2-48D0-8AD7-0C440F8E5369}" dt="2023-08-29T12:01:05.258" v="920" actId="1076"/>
          <ac:grpSpMkLst>
            <pc:docMk/>
            <pc:sldMk cId="3597419704" sldId="301"/>
            <ac:grpSpMk id="21" creationId="{54D018FF-8F48-4152-A974-5E684F5A8C5C}"/>
          </ac:grpSpMkLst>
        </pc:grpChg>
        <pc:picChg chg="add mod">
          <ac:chgData name="BRYANT MAKE" userId="1bf0b19fd3cee7b2" providerId="LiveId" clId="{95D770EC-E8E2-48D0-8AD7-0C440F8E5369}" dt="2023-08-29T12:01:01.184" v="918" actId="164"/>
          <ac:picMkLst>
            <pc:docMk/>
            <pc:sldMk cId="3597419704" sldId="301"/>
            <ac:picMk id="6" creationId="{9CAC3659-5E0D-4678-8FBD-3ECD1341BFA7}"/>
          </ac:picMkLst>
        </pc:picChg>
        <pc:picChg chg="add mod">
          <ac:chgData name="BRYANT MAKE" userId="1bf0b19fd3cee7b2" providerId="LiveId" clId="{95D770EC-E8E2-48D0-8AD7-0C440F8E5369}" dt="2023-08-29T12:00:27.264" v="910" actId="164"/>
          <ac:picMkLst>
            <pc:docMk/>
            <pc:sldMk cId="3597419704" sldId="301"/>
            <ac:picMk id="8" creationId="{78D67A62-F23E-4A00-B4B6-480E59505FCB}"/>
          </ac:picMkLst>
        </pc:picChg>
        <pc:picChg chg="add mod">
          <ac:chgData name="BRYANT MAKE" userId="1bf0b19fd3cee7b2" providerId="LiveId" clId="{95D770EC-E8E2-48D0-8AD7-0C440F8E5369}" dt="2023-08-29T12:00:27.264" v="910" actId="164"/>
          <ac:picMkLst>
            <pc:docMk/>
            <pc:sldMk cId="3597419704" sldId="301"/>
            <ac:picMk id="10" creationId="{29653BAA-CBEC-494C-8055-2FC2894D28DE}"/>
          </ac:picMkLst>
        </pc:picChg>
        <pc:picChg chg="add mod">
          <ac:chgData name="BRYANT MAKE" userId="1bf0b19fd3cee7b2" providerId="LiveId" clId="{95D770EC-E8E2-48D0-8AD7-0C440F8E5369}" dt="2023-08-29T12:00:27.264" v="910" actId="164"/>
          <ac:picMkLst>
            <pc:docMk/>
            <pc:sldMk cId="3597419704" sldId="301"/>
            <ac:picMk id="12" creationId="{71FB7647-EC6B-41B6-8280-E49790A3E3AE}"/>
          </ac:picMkLst>
        </pc:picChg>
        <pc:cxnChg chg="add mod">
          <ac:chgData name="BRYANT MAKE" userId="1bf0b19fd3cee7b2" providerId="LiveId" clId="{95D770EC-E8E2-48D0-8AD7-0C440F8E5369}" dt="2023-08-29T12:01:01.184" v="918" actId="164"/>
          <ac:cxnSpMkLst>
            <pc:docMk/>
            <pc:sldMk cId="3597419704" sldId="301"/>
            <ac:cxnSpMk id="15" creationId="{BE4D1798-183C-49EF-991E-E1F904DA96A0}"/>
          </ac:cxnSpMkLst>
        </pc:cxnChg>
        <pc:cxnChg chg="add mod">
          <ac:chgData name="BRYANT MAKE" userId="1bf0b19fd3cee7b2" providerId="LiveId" clId="{95D770EC-E8E2-48D0-8AD7-0C440F8E5369}" dt="2023-08-29T12:01:01.184" v="918" actId="164"/>
          <ac:cxnSpMkLst>
            <pc:docMk/>
            <pc:sldMk cId="3597419704" sldId="301"/>
            <ac:cxnSpMk id="18" creationId="{D6779E33-AC2F-4C1F-8AE8-9E57AB5D4866}"/>
          </ac:cxnSpMkLst>
        </pc:cxnChg>
        <pc:cxnChg chg="add mod">
          <ac:chgData name="BRYANT MAKE" userId="1bf0b19fd3cee7b2" providerId="LiveId" clId="{95D770EC-E8E2-48D0-8AD7-0C440F8E5369}" dt="2023-08-29T12:01:01.184" v="918" actId="164"/>
          <ac:cxnSpMkLst>
            <pc:docMk/>
            <pc:sldMk cId="3597419704" sldId="301"/>
            <ac:cxnSpMk id="20" creationId="{B3B90419-EF53-4F6D-A388-CEA0E4DB2579}"/>
          </ac:cxnSpMkLst>
        </pc:cxnChg>
      </pc:sldChg>
      <pc:sldChg chg="addSp delSp modSp new mod">
        <pc:chgData name="BRYANT MAKE" userId="1bf0b19fd3cee7b2" providerId="LiveId" clId="{95D770EC-E8E2-48D0-8AD7-0C440F8E5369}" dt="2023-09-04T08:45:34.402" v="2170" actId="20577"/>
        <pc:sldMkLst>
          <pc:docMk/>
          <pc:sldMk cId="2965432328" sldId="302"/>
        </pc:sldMkLst>
        <pc:spChg chg="del">
          <ac:chgData name="BRYANT MAKE" userId="1bf0b19fd3cee7b2" providerId="LiveId" clId="{95D770EC-E8E2-48D0-8AD7-0C440F8E5369}" dt="2023-09-04T08:06:59.463" v="922" actId="478"/>
          <ac:spMkLst>
            <pc:docMk/>
            <pc:sldMk cId="2965432328" sldId="302"/>
            <ac:spMk id="2" creationId="{2FD61FF5-10A5-4E94-A067-5EF8AA82AE28}"/>
          </ac:spMkLst>
        </pc:spChg>
        <pc:spChg chg="del">
          <ac:chgData name="BRYANT MAKE" userId="1bf0b19fd3cee7b2" providerId="LiveId" clId="{95D770EC-E8E2-48D0-8AD7-0C440F8E5369}" dt="2023-09-04T08:06:59.463" v="922" actId="478"/>
          <ac:spMkLst>
            <pc:docMk/>
            <pc:sldMk cId="2965432328" sldId="302"/>
            <ac:spMk id="3" creationId="{A2BD0788-2756-46ED-B3DA-34DE97E112B4}"/>
          </ac:spMkLst>
        </pc:spChg>
        <pc:spChg chg="add mod">
          <ac:chgData name="BRYANT MAKE" userId="1bf0b19fd3cee7b2" providerId="LiveId" clId="{95D770EC-E8E2-48D0-8AD7-0C440F8E5369}" dt="2023-09-04T08:09:08.758" v="1038" actId="20577"/>
          <ac:spMkLst>
            <pc:docMk/>
            <pc:sldMk cId="2965432328" sldId="302"/>
            <ac:spMk id="4" creationId="{450373E3-55F8-4690-A17C-3084A622FE09}"/>
          </ac:spMkLst>
        </pc:spChg>
        <pc:spChg chg="add mod">
          <ac:chgData name="BRYANT MAKE" userId="1bf0b19fd3cee7b2" providerId="LiveId" clId="{95D770EC-E8E2-48D0-8AD7-0C440F8E5369}" dt="2023-09-04T08:45:34.402" v="2170" actId="20577"/>
          <ac:spMkLst>
            <pc:docMk/>
            <pc:sldMk cId="2965432328" sldId="302"/>
            <ac:spMk id="9" creationId="{528CF8F7-AA85-4B67-A671-2FB2EDD24F10}"/>
          </ac:spMkLst>
        </pc:spChg>
        <pc:picChg chg="add del mod">
          <ac:chgData name="BRYANT MAKE" userId="1bf0b19fd3cee7b2" providerId="LiveId" clId="{95D770EC-E8E2-48D0-8AD7-0C440F8E5369}" dt="2023-09-04T08:08:34.326" v="1008" actId="22"/>
          <ac:picMkLst>
            <pc:docMk/>
            <pc:sldMk cId="2965432328" sldId="302"/>
            <ac:picMk id="6" creationId="{02AB5D58-E2A3-495F-9993-833C1DB8B241}"/>
          </ac:picMkLst>
        </pc:picChg>
        <pc:picChg chg="add mod">
          <ac:chgData name="BRYANT MAKE" userId="1bf0b19fd3cee7b2" providerId="LiveId" clId="{95D770EC-E8E2-48D0-8AD7-0C440F8E5369}" dt="2023-09-04T08:08:49.058" v="1012" actId="1076"/>
          <ac:picMkLst>
            <pc:docMk/>
            <pc:sldMk cId="2965432328" sldId="302"/>
            <ac:picMk id="8" creationId="{925CC139-49E2-4D78-BA40-E06458764DF9}"/>
          </ac:picMkLst>
        </pc:picChg>
      </pc:sldChg>
      <pc:sldChg chg="addSp delSp modSp new mod">
        <pc:chgData name="BRYANT MAKE" userId="1bf0b19fd3cee7b2" providerId="LiveId" clId="{95D770EC-E8E2-48D0-8AD7-0C440F8E5369}" dt="2023-09-04T08:12:37.243" v="1162"/>
        <pc:sldMkLst>
          <pc:docMk/>
          <pc:sldMk cId="1128299820" sldId="303"/>
        </pc:sldMkLst>
        <pc:spChg chg="del">
          <ac:chgData name="BRYANT MAKE" userId="1bf0b19fd3cee7b2" providerId="LiveId" clId="{95D770EC-E8E2-48D0-8AD7-0C440F8E5369}" dt="2023-09-04T08:10:20.140" v="1064" actId="478"/>
          <ac:spMkLst>
            <pc:docMk/>
            <pc:sldMk cId="1128299820" sldId="303"/>
            <ac:spMk id="2" creationId="{092776E8-C25E-426D-ACD9-5FBF2B9FE2BD}"/>
          </ac:spMkLst>
        </pc:spChg>
        <pc:spChg chg="del">
          <ac:chgData name="BRYANT MAKE" userId="1bf0b19fd3cee7b2" providerId="LiveId" clId="{95D770EC-E8E2-48D0-8AD7-0C440F8E5369}" dt="2023-09-04T08:10:20.140" v="1064" actId="478"/>
          <ac:spMkLst>
            <pc:docMk/>
            <pc:sldMk cId="1128299820" sldId="303"/>
            <ac:spMk id="3" creationId="{EBE74DAF-FC68-45E8-82FC-96DFE652B586}"/>
          </ac:spMkLst>
        </pc:spChg>
        <pc:spChg chg="add mod">
          <ac:chgData name="BRYANT MAKE" userId="1bf0b19fd3cee7b2" providerId="LiveId" clId="{95D770EC-E8E2-48D0-8AD7-0C440F8E5369}" dt="2023-09-04T08:10:31.908" v="1078" actId="20577"/>
          <ac:spMkLst>
            <pc:docMk/>
            <pc:sldMk cId="1128299820" sldId="303"/>
            <ac:spMk id="4" creationId="{FD3661B1-A9AC-42C2-B909-4EFC6D769675}"/>
          </ac:spMkLst>
        </pc:spChg>
        <pc:spChg chg="add del mod">
          <ac:chgData name="BRYANT MAKE" userId="1bf0b19fd3cee7b2" providerId="LiveId" clId="{95D770EC-E8E2-48D0-8AD7-0C440F8E5369}" dt="2023-09-04T08:12:04.789" v="1155" actId="20577"/>
          <ac:spMkLst>
            <pc:docMk/>
            <pc:sldMk cId="1128299820" sldId="303"/>
            <ac:spMk id="12" creationId="{7E222AA1-64FC-450C-AACC-5C75C3A95217}"/>
          </ac:spMkLst>
        </pc:spChg>
        <pc:spChg chg="add mod">
          <ac:chgData name="BRYANT MAKE" userId="1bf0b19fd3cee7b2" providerId="LiveId" clId="{95D770EC-E8E2-48D0-8AD7-0C440F8E5369}" dt="2023-09-04T08:12:37.243" v="1162"/>
          <ac:spMkLst>
            <pc:docMk/>
            <pc:sldMk cId="1128299820" sldId="303"/>
            <ac:spMk id="17" creationId="{0D57E9B8-0F9C-4ECA-A64F-4DC280F85478}"/>
          </ac:spMkLst>
        </pc:spChg>
        <pc:grpChg chg="add mod">
          <ac:chgData name="BRYANT MAKE" userId="1bf0b19fd3cee7b2" providerId="LiveId" clId="{95D770EC-E8E2-48D0-8AD7-0C440F8E5369}" dt="2023-09-04T08:11:22.122" v="1089" actId="164"/>
          <ac:grpSpMkLst>
            <pc:docMk/>
            <pc:sldMk cId="1128299820" sldId="303"/>
            <ac:grpSpMk id="11" creationId="{D780B5B2-5202-4810-9B34-BCC82490B25A}"/>
          </ac:grpSpMkLst>
        </pc:grpChg>
        <pc:picChg chg="add mod">
          <ac:chgData name="BRYANT MAKE" userId="1bf0b19fd3cee7b2" providerId="LiveId" clId="{95D770EC-E8E2-48D0-8AD7-0C440F8E5369}" dt="2023-09-04T08:11:22.122" v="1089" actId="164"/>
          <ac:picMkLst>
            <pc:docMk/>
            <pc:sldMk cId="1128299820" sldId="303"/>
            <ac:picMk id="5" creationId="{A236337F-A5D5-42A9-94CB-EFDD777B5E1E}"/>
          </ac:picMkLst>
        </pc:picChg>
        <pc:picChg chg="add mod">
          <ac:chgData name="BRYANT MAKE" userId="1bf0b19fd3cee7b2" providerId="LiveId" clId="{95D770EC-E8E2-48D0-8AD7-0C440F8E5369}" dt="2023-09-04T08:11:22.122" v="1089" actId="164"/>
          <ac:picMkLst>
            <pc:docMk/>
            <pc:sldMk cId="1128299820" sldId="303"/>
            <ac:picMk id="7" creationId="{DF6CB4C7-2A60-44B9-9518-AB04289F823B}"/>
          </ac:picMkLst>
        </pc:picChg>
        <pc:cxnChg chg="add mod">
          <ac:chgData name="BRYANT MAKE" userId="1bf0b19fd3cee7b2" providerId="LiveId" clId="{95D770EC-E8E2-48D0-8AD7-0C440F8E5369}" dt="2023-09-04T08:11:22.122" v="1089" actId="164"/>
          <ac:cxnSpMkLst>
            <pc:docMk/>
            <pc:sldMk cId="1128299820" sldId="303"/>
            <ac:cxnSpMk id="9" creationId="{A7376C73-E8A2-4E70-90FA-273770C031C7}"/>
          </ac:cxnSpMkLst>
        </pc:cxnChg>
        <pc:cxnChg chg="add mod">
          <ac:chgData name="BRYANT MAKE" userId="1bf0b19fd3cee7b2" providerId="LiveId" clId="{95D770EC-E8E2-48D0-8AD7-0C440F8E5369}" dt="2023-09-04T08:11:59.486" v="1139" actId="20577"/>
          <ac:cxnSpMkLst>
            <pc:docMk/>
            <pc:sldMk cId="1128299820" sldId="303"/>
            <ac:cxnSpMk id="14" creationId="{F91DA38A-0629-45E7-AF9B-4D3ECE8DEEAF}"/>
          </ac:cxnSpMkLst>
        </pc:cxnChg>
        <pc:cxnChg chg="add">
          <ac:chgData name="BRYANT MAKE" userId="1bf0b19fd3cee7b2" providerId="LiveId" clId="{95D770EC-E8E2-48D0-8AD7-0C440F8E5369}" dt="2023-09-04T08:12:14.116" v="1156" actId="11529"/>
          <ac:cxnSpMkLst>
            <pc:docMk/>
            <pc:sldMk cId="1128299820" sldId="303"/>
            <ac:cxnSpMk id="16" creationId="{01DFE678-3673-48C8-829A-14065F118BA1}"/>
          </ac:cxnSpMkLst>
        </pc:cxnChg>
      </pc:sldChg>
      <pc:sldChg chg="addSp delSp modSp new mod">
        <pc:chgData name="BRYANT MAKE" userId="1bf0b19fd3cee7b2" providerId="LiveId" clId="{95D770EC-E8E2-48D0-8AD7-0C440F8E5369}" dt="2023-09-04T08:19:45.371" v="1413" actId="14100"/>
        <pc:sldMkLst>
          <pc:docMk/>
          <pc:sldMk cId="3905024996" sldId="304"/>
        </pc:sldMkLst>
        <pc:spChg chg="del">
          <ac:chgData name="BRYANT MAKE" userId="1bf0b19fd3cee7b2" providerId="LiveId" clId="{95D770EC-E8E2-48D0-8AD7-0C440F8E5369}" dt="2023-09-04T08:13:24.011" v="1164" actId="478"/>
          <ac:spMkLst>
            <pc:docMk/>
            <pc:sldMk cId="3905024996" sldId="304"/>
            <ac:spMk id="2" creationId="{C9B1BC58-6B3C-4460-943F-6AF15C304265}"/>
          </ac:spMkLst>
        </pc:spChg>
        <pc:spChg chg="del">
          <ac:chgData name="BRYANT MAKE" userId="1bf0b19fd3cee7b2" providerId="LiveId" clId="{95D770EC-E8E2-48D0-8AD7-0C440F8E5369}" dt="2023-09-04T08:13:24.011" v="1164" actId="478"/>
          <ac:spMkLst>
            <pc:docMk/>
            <pc:sldMk cId="3905024996" sldId="304"/>
            <ac:spMk id="3" creationId="{9B5B987A-930D-47DC-872D-0EDB73BB6CEA}"/>
          </ac:spMkLst>
        </pc:spChg>
        <pc:spChg chg="add mod">
          <ac:chgData name="BRYANT MAKE" userId="1bf0b19fd3cee7b2" providerId="LiveId" clId="{95D770EC-E8E2-48D0-8AD7-0C440F8E5369}" dt="2023-09-04T08:13:27.681" v="1165"/>
          <ac:spMkLst>
            <pc:docMk/>
            <pc:sldMk cId="3905024996" sldId="304"/>
            <ac:spMk id="4" creationId="{DC837A82-7A67-439F-BA8C-7442E617A098}"/>
          </ac:spMkLst>
        </pc:spChg>
        <pc:spChg chg="add mod">
          <ac:chgData name="BRYANT MAKE" userId="1bf0b19fd3cee7b2" providerId="LiveId" clId="{95D770EC-E8E2-48D0-8AD7-0C440F8E5369}" dt="2023-09-04T08:19:29.116" v="1410" actId="20577"/>
          <ac:spMkLst>
            <pc:docMk/>
            <pc:sldMk cId="3905024996" sldId="304"/>
            <ac:spMk id="16" creationId="{254E128A-C381-4490-9EB4-F2D00A3DC33D}"/>
          </ac:spMkLst>
        </pc:spChg>
        <pc:picChg chg="add mod">
          <ac:chgData name="BRYANT MAKE" userId="1bf0b19fd3cee7b2" providerId="LiveId" clId="{95D770EC-E8E2-48D0-8AD7-0C440F8E5369}" dt="2023-09-04T08:19:43.154" v="1412" actId="1076"/>
          <ac:picMkLst>
            <pc:docMk/>
            <pc:sldMk cId="3905024996" sldId="304"/>
            <ac:picMk id="5" creationId="{2B7BD1F5-5060-4735-9830-DA37D07323A8}"/>
          </ac:picMkLst>
        </pc:picChg>
        <pc:picChg chg="add mod">
          <ac:chgData name="BRYANT MAKE" userId="1bf0b19fd3cee7b2" providerId="LiveId" clId="{95D770EC-E8E2-48D0-8AD7-0C440F8E5369}" dt="2023-09-04T08:14:18.147" v="1175" actId="1076"/>
          <ac:picMkLst>
            <pc:docMk/>
            <pc:sldMk cId="3905024996" sldId="304"/>
            <ac:picMk id="7" creationId="{EA0377BD-08AA-456A-A213-F404EA2E86D9}"/>
          </ac:picMkLst>
        </pc:picChg>
        <pc:picChg chg="add mod">
          <ac:chgData name="BRYANT MAKE" userId="1bf0b19fd3cee7b2" providerId="LiveId" clId="{95D770EC-E8E2-48D0-8AD7-0C440F8E5369}" dt="2023-09-04T08:14:57.011" v="1182" actId="1076"/>
          <ac:picMkLst>
            <pc:docMk/>
            <pc:sldMk cId="3905024996" sldId="304"/>
            <ac:picMk id="11" creationId="{D3CE875B-90FE-4AF2-9772-821E8707DDEA}"/>
          </ac:picMkLst>
        </pc:picChg>
        <pc:picChg chg="add del">
          <ac:chgData name="BRYANT MAKE" userId="1bf0b19fd3cee7b2" providerId="LiveId" clId="{95D770EC-E8E2-48D0-8AD7-0C440F8E5369}" dt="2023-09-04T08:15:03.264" v="1184" actId="22"/>
          <ac:picMkLst>
            <pc:docMk/>
            <pc:sldMk cId="3905024996" sldId="304"/>
            <ac:picMk id="13" creationId="{4C4FB857-BACD-4DD8-B9EE-99865B9FA518}"/>
          </ac:picMkLst>
        </pc:picChg>
        <pc:cxnChg chg="add mod">
          <ac:chgData name="BRYANT MAKE" userId="1bf0b19fd3cee7b2" providerId="LiveId" clId="{95D770EC-E8E2-48D0-8AD7-0C440F8E5369}" dt="2023-09-04T08:14:28.668" v="1178" actId="13822"/>
          <ac:cxnSpMkLst>
            <pc:docMk/>
            <pc:sldMk cId="3905024996" sldId="304"/>
            <ac:cxnSpMk id="9" creationId="{326B752A-3ED5-4837-A6EF-0014B4CFCAD0}"/>
          </ac:cxnSpMkLst>
        </pc:cxnChg>
        <pc:cxnChg chg="add mod">
          <ac:chgData name="BRYANT MAKE" userId="1bf0b19fd3cee7b2" providerId="LiveId" clId="{95D770EC-E8E2-48D0-8AD7-0C440F8E5369}" dt="2023-09-04T08:19:45.371" v="1413" actId="14100"/>
          <ac:cxnSpMkLst>
            <pc:docMk/>
            <pc:sldMk cId="3905024996" sldId="304"/>
            <ac:cxnSpMk id="14" creationId="{804AC8E6-8B10-40C3-88BE-2EA5F89F88E8}"/>
          </ac:cxnSpMkLst>
        </pc:cxnChg>
        <pc:cxnChg chg="add del mod">
          <ac:chgData name="BRYANT MAKE" userId="1bf0b19fd3cee7b2" providerId="LiveId" clId="{95D770EC-E8E2-48D0-8AD7-0C440F8E5369}" dt="2023-09-04T08:15:28.508" v="1192"/>
          <ac:cxnSpMkLst>
            <pc:docMk/>
            <pc:sldMk cId="3905024996" sldId="304"/>
            <ac:cxnSpMk id="17" creationId="{1CD7EC97-B07B-48A5-BF36-DF270D1D7DA0}"/>
          </ac:cxnSpMkLst>
        </pc:cxnChg>
      </pc:sldChg>
      <pc:sldChg chg="addSp delSp modSp new mod">
        <pc:chgData name="BRYANT MAKE" userId="1bf0b19fd3cee7b2" providerId="LiveId" clId="{95D770EC-E8E2-48D0-8AD7-0C440F8E5369}" dt="2023-09-04T08:20:52.970" v="1507" actId="20577"/>
        <pc:sldMkLst>
          <pc:docMk/>
          <pc:sldMk cId="2836455909" sldId="305"/>
        </pc:sldMkLst>
        <pc:spChg chg="del">
          <ac:chgData name="BRYANT MAKE" userId="1bf0b19fd3cee7b2" providerId="LiveId" clId="{95D770EC-E8E2-48D0-8AD7-0C440F8E5369}" dt="2023-09-04T08:17:42.932" v="1352" actId="478"/>
          <ac:spMkLst>
            <pc:docMk/>
            <pc:sldMk cId="2836455909" sldId="305"/>
            <ac:spMk id="2" creationId="{A4486D0E-D573-4841-B4F4-A3D4F0191B35}"/>
          </ac:spMkLst>
        </pc:spChg>
        <pc:spChg chg="del">
          <ac:chgData name="BRYANT MAKE" userId="1bf0b19fd3cee7b2" providerId="LiveId" clId="{95D770EC-E8E2-48D0-8AD7-0C440F8E5369}" dt="2023-09-04T08:17:42.932" v="1352" actId="478"/>
          <ac:spMkLst>
            <pc:docMk/>
            <pc:sldMk cId="2836455909" sldId="305"/>
            <ac:spMk id="3" creationId="{CBC0A24E-38F6-4E73-8D1F-55887624C35D}"/>
          </ac:spMkLst>
        </pc:spChg>
        <pc:spChg chg="add mod">
          <ac:chgData name="BRYANT MAKE" userId="1bf0b19fd3cee7b2" providerId="LiveId" clId="{95D770EC-E8E2-48D0-8AD7-0C440F8E5369}" dt="2023-09-04T08:17:46.499" v="1353"/>
          <ac:spMkLst>
            <pc:docMk/>
            <pc:sldMk cId="2836455909" sldId="305"/>
            <ac:spMk id="4" creationId="{07EF5973-64CE-4394-8774-77F09997BF50}"/>
          </ac:spMkLst>
        </pc:spChg>
        <pc:spChg chg="add mod">
          <ac:chgData name="BRYANT MAKE" userId="1bf0b19fd3cee7b2" providerId="LiveId" clId="{95D770EC-E8E2-48D0-8AD7-0C440F8E5369}" dt="2023-09-04T08:20:52.970" v="1507" actId="20577"/>
          <ac:spMkLst>
            <pc:docMk/>
            <pc:sldMk cId="2836455909" sldId="305"/>
            <ac:spMk id="16" creationId="{13E25CC8-9B90-4417-8C2C-29F00736DB8B}"/>
          </ac:spMkLst>
        </pc:spChg>
        <pc:picChg chg="add mod">
          <ac:chgData name="BRYANT MAKE" userId="1bf0b19fd3cee7b2" providerId="LiveId" clId="{95D770EC-E8E2-48D0-8AD7-0C440F8E5369}" dt="2023-09-04T08:17:50.223" v="1354"/>
          <ac:picMkLst>
            <pc:docMk/>
            <pc:sldMk cId="2836455909" sldId="305"/>
            <ac:picMk id="5" creationId="{73B7AB4E-0636-420A-BCDE-B2199A41D541}"/>
          </ac:picMkLst>
        </pc:picChg>
        <pc:picChg chg="add mod">
          <ac:chgData name="BRYANT MAKE" userId="1bf0b19fd3cee7b2" providerId="LiveId" clId="{95D770EC-E8E2-48D0-8AD7-0C440F8E5369}" dt="2023-09-04T08:19:03.531" v="1367" actId="1076"/>
          <ac:picMkLst>
            <pc:docMk/>
            <pc:sldMk cId="2836455909" sldId="305"/>
            <ac:picMk id="7" creationId="{2C06B88B-0DBD-4276-8E99-AECD43E1579A}"/>
          </ac:picMkLst>
        </pc:picChg>
        <pc:picChg chg="add mod">
          <ac:chgData name="BRYANT MAKE" userId="1bf0b19fd3cee7b2" providerId="LiveId" clId="{95D770EC-E8E2-48D0-8AD7-0C440F8E5369}" dt="2023-09-04T08:19:09.451" v="1369" actId="1076"/>
          <ac:picMkLst>
            <pc:docMk/>
            <pc:sldMk cId="2836455909" sldId="305"/>
            <ac:picMk id="9" creationId="{B040FDC4-1B8D-4CE1-A6CB-FEA7E95A06DD}"/>
          </ac:picMkLst>
        </pc:picChg>
        <pc:cxnChg chg="add del">
          <ac:chgData name="BRYANT MAKE" userId="1bf0b19fd3cee7b2" providerId="LiveId" clId="{95D770EC-E8E2-48D0-8AD7-0C440F8E5369}" dt="2023-09-04T08:19:55.557" v="1415" actId="11529"/>
          <ac:cxnSpMkLst>
            <pc:docMk/>
            <pc:sldMk cId="2836455909" sldId="305"/>
            <ac:cxnSpMk id="11" creationId="{907098A4-D401-440D-856D-B07C30F06305}"/>
          </ac:cxnSpMkLst>
        </pc:cxnChg>
        <pc:cxnChg chg="add mod">
          <ac:chgData name="BRYANT MAKE" userId="1bf0b19fd3cee7b2" providerId="LiveId" clId="{95D770EC-E8E2-48D0-8AD7-0C440F8E5369}" dt="2023-09-04T08:20:02.245" v="1417" actId="13822"/>
          <ac:cxnSpMkLst>
            <pc:docMk/>
            <pc:sldMk cId="2836455909" sldId="305"/>
            <ac:cxnSpMk id="13" creationId="{CE94F06D-97A9-47B3-9D5F-3DC0AB5A1975}"/>
          </ac:cxnSpMkLst>
        </pc:cxnChg>
        <pc:cxnChg chg="add mod">
          <ac:chgData name="BRYANT MAKE" userId="1bf0b19fd3cee7b2" providerId="LiveId" clId="{95D770EC-E8E2-48D0-8AD7-0C440F8E5369}" dt="2023-09-04T08:20:13.941" v="1421" actId="13822"/>
          <ac:cxnSpMkLst>
            <pc:docMk/>
            <pc:sldMk cId="2836455909" sldId="305"/>
            <ac:cxnSpMk id="14" creationId="{EBE3227B-2B63-4019-A0D6-247FEF0A7F51}"/>
          </ac:cxnSpMkLst>
        </pc:cxnChg>
      </pc:sldChg>
      <pc:sldChg chg="addSp delSp modSp new mod">
        <pc:chgData name="BRYANT MAKE" userId="1bf0b19fd3cee7b2" providerId="LiveId" clId="{95D770EC-E8E2-48D0-8AD7-0C440F8E5369}" dt="2023-09-04T08:22:36.750" v="1522" actId="11529"/>
        <pc:sldMkLst>
          <pc:docMk/>
          <pc:sldMk cId="2819069563" sldId="306"/>
        </pc:sldMkLst>
        <pc:spChg chg="del">
          <ac:chgData name="BRYANT MAKE" userId="1bf0b19fd3cee7b2" providerId="LiveId" clId="{95D770EC-E8E2-48D0-8AD7-0C440F8E5369}" dt="2023-09-04T08:21:13.130" v="1509" actId="478"/>
          <ac:spMkLst>
            <pc:docMk/>
            <pc:sldMk cId="2819069563" sldId="306"/>
            <ac:spMk id="2" creationId="{6350E53F-C231-46C7-B35E-163683CE6213}"/>
          </ac:spMkLst>
        </pc:spChg>
        <pc:spChg chg="del">
          <ac:chgData name="BRYANT MAKE" userId="1bf0b19fd3cee7b2" providerId="LiveId" clId="{95D770EC-E8E2-48D0-8AD7-0C440F8E5369}" dt="2023-09-04T08:21:13.130" v="1509" actId="478"/>
          <ac:spMkLst>
            <pc:docMk/>
            <pc:sldMk cId="2819069563" sldId="306"/>
            <ac:spMk id="3" creationId="{02EDBAFF-34CB-489F-8671-204EB0D51C9A}"/>
          </ac:spMkLst>
        </pc:spChg>
        <pc:spChg chg="add mod">
          <ac:chgData name="BRYANT MAKE" userId="1bf0b19fd3cee7b2" providerId="LiveId" clId="{95D770EC-E8E2-48D0-8AD7-0C440F8E5369}" dt="2023-09-04T08:21:19.289" v="1510"/>
          <ac:spMkLst>
            <pc:docMk/>
            <pc:sldMk cId="2819069563" sldId="306"/>
            <ac:spMk id="4" creationId="{0110BFED-5E18-4241-8BA6-2631A43C8C6F}"/>
          </ac:spMkLst>
        </pc:spChg>
        <pc:picChg chg="add mod">
          <ac:chgData name="BRYANT MAKE" userId="1bf0b19fd3cee7b2" providerId="LiveId" clId="{95D770EC-E8E2-48D0-8AD7-0C440F8E5369}" dt="2023-09-04T08:21:19.289" v="1510"/>
          <ac:picMkLst>
            <pc:docMk/>
            <pc:sldMk cId="2819069563" sldId="306"/>
            <ac:picMk id="5" creationId="{EE60A6C1-E406-4DDF-A66C-20069F09C767}"/>
          </ac:picMkLst>
        </pc:picChg>
        <pc:picChg chg="add mod">
          <ac:chgData name="BRYANT MAKE" userId="1bf0b19fd3cee7b2" providerId="LiveId" clId="{95D770EC-E8E2-48D0-8AD7-0C440F8E5369}" dt="2023-09-04T08:21:42.570" v="1517" actId="1076"/>
          <ac:picMkLst>
            <pc:docMk/>
            <pc:sldMk cId="2819069563" sldId="306"/>
            <ac:picMk id="7" creationId="{B5D6F5E0-359C-4BB9-AD68-D0B284269456}"/>
          </ac:picMkLst>
        </pc:picChg>
        <pc:cxnChg chg="add del mod">
          <ac:chgData name="BRYANT MAKE" userId="1bf0b19fd3cee7b2" providerId="LiveId" clId="{95D770EC-E8E2-48D0-8AD7-0C440F8E5369}" dt="2023-09-04T08:22:36.750" v="1522" actId="11529"/>
          <ac:cxnSpMkLst>
            <pc:docMk/>
            <pc:sldMk cId="2819069563" sldId="306"/>
            <ac:cxnSpMk id="9" creationId="{9161C4A3-43D2-4E44-9DD1-2B8C6BC1AF01}"/>
          </ac:cxnSpMkLst>
        </pc:cxnChg>
      </pc:sldChg>
      <pc:sldChg chg="addSp delSp modSp new mod">
        <pc:chgData name="BRYANT MAKE" userId="1bf0b19fd3cee7b2" providerId="LiveId" clId="{95D770EC-E8E2-48D0-8AD7-0C440F8E5369}" dt="2023-09-04T08:33:44.554" v="1736" actId="20577"/>
        <pc:sldMkLst>
          <pc:docMk/>
          <pc:sldMk cId="4142952330" sldId="307"/>
        </pc:sldMkLst>
        <pc:spChg chg="del">
          <ac:chgData name="BRYANT MAKE" userId="1bf0b19fd3cee7b2" providerId="LiveId" clId="{95D770EC-E8E2-48D0-8AD7-0C440F8E5369}" dt="2023-09-04T08:25:05.620" v="1524" actId="478"/>
          <ac:spMkLst>
            <pc:docMk/>
            <pc:sldMk cId="4142952330" sldId="307"/>
            <ac:spMk id="2" creationId="{D23588B2-B453-4E0F-8451-33DA873F1FB9}"/>
          </ac:spMkLst>
        </pc:spChg>
        <pc:spChg chg="del">
          <ac:chgData name="BRYANT MAKE" userId="1bf0b19fd3cee7b2" providerId="LiveId" clId="{95D770EC-E8E2-48D0-8AD7-0C440F8E5369}" dt="2023-09-04T08:25:05.620" v="1524" actId="478"/>
          <ac:spMkLst>
            <pc:docMk/>
            <pc:sldMk cId="4142952330" sldId="307"/>
            <ac:spMk id="3" creationId="{4C5895F0-6D48-454C-940B-C9688AD245D1}"/>
          </ac:spMkLst>
        </pc:spChg>
        <pc:spChg chg="add mod">
          <ac:chgData name="BRYANT MAKE" userId="1bf0b19fd3cee7b2" providerId="LiveId" clId="{95D770EC-E8E2-48D0-8AD7-0C440F8E5369}" dt="2023-09-04T08:27:11.836" v="1558" actId="20577"/>
          <ac:spMkLst>
            <pc:docMk/>
            <pc:sldMk cId="4142952330" sldId="307"/>
            <ac:spMk id="4" creationId="{7A4F99CB-A3F8-479F-89AB-18339DD81D40}"/>
          </ac:spMkLst>
        </pc:spChg>
        <pc:spChg chg="add mod">
          <ac:chgData name="BRYANT MAKE" userId="1bf0b19fd3cee7b2" providerId="LiveId" clId="{95D770EC-E8E2-48D0-8AD7-0C440F8E5369}" dt="2023-09-04T08:33:44.554" v="1736" actId="20577"/>
          <ac:spMkLst>
            <pc:docMk/>
            <pc:sldMk cId="4142952330" sldId="307"/>
            <ac:spMk id="16" creationId="{7051E2CC-2A01-41EF-9D3F-F311408D5726}"/>
          </ac:spMkLst>
        </pc:spChg>
        <pc:picChg chg="add del mod">
          <ac:chgData name="BRYANT MAKE" userId="1bf0b19fd3cee7b2" providerId="LiveId" clId="{95D770EC-E8E2-48D0-8AD7-0C440F8E5369}" dt="2023-09-04T08:25:51.019" v="1540" actId="478"/>
          <ac:picMkLst>
            <pc:docMk/>
            <pc:sldMk cId="4142952330" sldId="307"/>
            <ac:picMk id="5" creationId="{64DF084E-240E-4512-8EA0-EB451E40740D}"/>
          </ac:picMkLst>
        </pc:picChg>
        <pc:picChg chg="add del mod">
          <ac:chgData name="BRYANT MAKE" userId="1bf0b19fd3cee7b2" providerId="LiveId" clId="{95D770EC-E8E2-48D0-8AD7-0C440F8E5369}" dt="2023-09-04T08:26:12.994" v="1542" actId="478"/>
          <ac:picMkLst>
            <pc:docMk/>
            <pc:sldMk cId="4142952330" sldId="307"/>
            <ac:picMk id="7" creationId="{2840CD49-138C-40CE-8336-A5194711EC39}"/>
          </ac:picMkLst>
        </pc:picChg>
        <pc:picChg chg="add del mod">
          <ac:chgData name="BRYANT MAKE" userId="1bf0b19fd3cee7b2" providerId="LiveId" clId="{95D770EC-E8E2-48D0-8AD7-0C440F8E5369}" dt="2023-09-04T08:26:45.739" v="1551" actId="478"/>
          <ac:picMkLst>
            <pc:docMk/>
            <pc:sldMk cId="4142952330" sldId="307"/>
            <ac:picMk id="9" creationId="{363E1147-E1D3-4C76-BCCC-EEDC9BD90470}"/>
          </ac:picMkLst>
        </pc:picChg>
        <pc:picChg chg="add mod">
          <ac:chgData name="BRYANT MAKE" userId="1bf0b19fd3cee7b2" providerId="LiveId" clId="{95D770EC-E8E2-48D0-8AD7-0C440F8E5369}" dt="2023-09-04T08:26:58.721" v="1555" actId="1076"/>
          <ac:picMkLst>
            <pc:docMk/>
            <pc:sldMk cId="4142952330" sldId="307"/>
            <ac:picMk id="11" creationId="{FC168B0D-7057-41F3-8592-B729E9058F37}"/>
          </ac:picMkLst>
        </pc:picChg>
        <pc:picChg chg="add mod">
          <ac:chgData name="BRYANT MAKE" userId="1bf0b19fd3cee7b2" providerId="LiveId" clId="{95D770EC-E8E2-48D0-8AD7-0C440F8E5369}" dt="2023-09-04T08:27:32.482" v="1562" actId="1076"/>
          <ac:picMkLst>
            <pc:docMk/>
            <pc:sldMk cId="4142952330" sldId="307"/>
            <ac:picMk id="13" creationId="{3E607EB9-577F-4CB8-B4C3-103B2459E4F2}"/>
          </ac:picMkLst>
        </pc:picChg>
        <pc:cxnChg chg="add mod">
          <ac:chgData name="BRYANT MAKE" userId="1bf0b19fd3cee7b2" providerId="LiveId" clId="{95D770EC-E8E2-48D0-8AD7-0C440F8E5369}" dt="2023-09-04T08:27:39.548" v="1564" actId="13822"/>
          <ac:cxnSpMkLst>
            <pc:docMk/>
            <pc:sldMk cId="4142952330" sldId="307"/>
            <ac:cxnSpMk id="15" creationId="{56E73B13-3937-4746-91DE-DB12F8B1B99C}"/>
          </ac:cxnSpMkLst>
        </pc:cxnChg>
      </pc:sldChg>
      <pc:sldChg chg="addSp delSp modSp new mod">
        <pc:chgData name="BRYANT MAKE" userId="1bf0b19fd3cee7b2" providerId="LiveId" clId="{95D770EC-E8E2-48D0-8AD7-0C440F8E5369}" dt="2023-09-04T08:29:33.300" v="1585" actId="13822"/>
        <pc:sldMkLst>
          <pc:docMk/>
          <pc:sldMk cId="1097130723" sldId="308"/>
        </pc:sldMkLst>
        <pc:spChg chg="del">
          <ac:chgData name="BRYANT MAKE" userId="1bf0b19fd3cee7b2" providerId="LiveId" clId="{95D770EC-E8E2-48D0-8AD7-0C440F8E5369}" dt="2023-09-04T08:27:48.003" v="1566" actId="478"/>
          <ac:spMkLst>
            <pc:docMk/>
            <pc:sldMk cId="1097130723" sldId="308"/>
            <ac:spMk id="2" creationId="{C1FFF6CF-5808-4AF4-902C-554564EE730A}"/>
          </ac:spMkLst>
        </pc:spChg>
        <pc:spChg chg="del">
          <ac:chgData name="BRYANT MAKE" userId="1bf0b19fd3cee7b2" providerId="LiveId" clId="{95D770EC-E8E2-48D0-8AD7-0C440F8E5369}" dt="2023-09-04T08:27:48.003" v="1566" actId="478"/>
          <ac:spMkLst>
            <pc:docMk/>
            <pc:sldMk cId="1097130723" sldId="308"/>
            <ac:spMk id="3" creationId="{917CA09C-E619-4B9A-87D6-B6E4438CFC32}"/>
          </ac:spMkLst>
        </pc:spChg>
        <pc:spChg chg="add del mod">
          <ac:chgData name="BRYANT MAKE" userId="1bf0b19fd3cee7b2" providerId="LiveId" clId="{95D770EC-E8E2-48D0-8AD7-0C440F8E5369}" dt="2023-09-04T08:27:57.103" v="1569" actId="478"/>
          <ac:spMkLst>
            <pc:docMk/>
            <pc:sldMk cId="1097130723" sldId="308"/>
            <ac:spMk id="4" creationId="{BB17B6B6-9688-484A-84F2-12758C58DD9D}"/>
          </ac:spMkLst>
        </pc:spChg>
        <pc:picChg chg="add del mod">
          <ac:chgData name="BRYANT MAKE" userId="1bf0b19fd3cee7b2" providerId="LiveId" clId="{95D770EC-E8E2-48D0-8AD7-0C440F8E5369}" dt="2023-09-04T08:27:57.103" v="1569" actId="478"/>
          <ac:picMkLst>
            <pc:docMk/>
            <pc:sldMk cId="1097130723" sldId="308"/>
            <ac:picMk id="5" creationId="{403E5590-58B5-4373-A620-9461748896C9}"/>
          </ac:picMkLst>
        </pc:picChg>
        <pc:picChg chg="add del mod">
          <ac:chgData name="BRYANT MAKE" userId="1bf0b19fd3cee7b2" providerId="LiveId" clId="{95D770EC-E8E2-48D0-8AD7-0C440F8E5369}" dt="2023-09-04T08:27:58.747" v="1570" actId="478"/>
          <ac:picMkLst>
            <pc:docMk/>
            <pc:sldMk cId="1097130723" sldId="308"/>
            <ac:picMk id="6" creationId="{2CC9610C-086F-44E1-893E-182BB80C8EE2}"/>
          </ac:picMkLst>
        </pc:picChg>
        <pc:picChg chg="add mod">
          <ac:chgData name="BRYANT MAKE" userId="1bf0b19fd3cee7b2" providerId="LiveId" clId="{95D770EC-E8E2-48D0-8AD7-0C440F8E5369}" dt="2023-09-04T08:28:29.841" v="1577" actId="1076"/>
          <ac:picMkLst>
            <pc:docMk/>
            <pc:sldMk cId="1097130723" sldId="308"/>
            <ac:picMk id="9" creationId="{CBE3FC1E-097A-4477-88D1-557DD20D4C7D}"/>
          </ac:picMkLst>
        </pc:picChg>
        <pc:picChg chg="add mod">
          <ac:chgData name="BRYANT MAKE" userId="1bf0b19fd3cee7b2" providerId="LiveId" clId="{95D770EC-E8E2-48D0-8AD7-0C440F8E5369}" dt="2023-09-04T08:29:21.090" v="1581" actId="1076"/>
          <ac:picMkLst>
            <pc:docMk/>
            <pc:sldMk cId="1097130723" sldId="308"/>
            <ac:picMk id="14" creationId="{5DFE74A1-11E8-4894-B840-15A46C243EDF}"/>
          </ac:picMkLst>
        </pc:picChg>
        <pc:cxnChg chg="add del mod">
          <ac:chgData name="BRYANT MAKE" userId="1bf0b19fd3cee7b2" providerId="LiveId" clId="{95D770EC-E8E2-48D0-8AD7-0C440F8E5369}" dt="2023-09-04T08:28:34.130" v="1578" actId="14100"/>
          <ac:cxnSpMkLst>
            <pc:docMk/>
            <pc:sldMk cId="1097130723" sldId="308"/>
            <ac:cxnSpMk id="7" creationId="{C0A3FEB3-3758-475A-917E-4E6DDD3A6A72}"/>
          </ac:cxnSpMkLst>
        </pc:cxnChg>
        <pc:cxnChg chg="add mod">
          <ac:chgData name="BRYANT MAKE" userId="1bf0b19fd3cee7b2" providerId="LiveId" clId="{95D770EC-E8E2-48D0-8AD7-0C440F8E5369}" dt="2023-09-04T08:29:33.300" v="1585" actId="13822"/>
          <ac:cxnSpMkLst>
            <pc:docMk/>
            <pc:sldMk cId="1097130723" sldId="308"/>
            <ac:cxnSpMk id="15" creationId="{8FD67A64-8F5A-49DE-B6EF-4B6390743E9A}"/>
          </ac:cxnSpMkLst>
        </pc:cxnChg>
      </pc:sldChg>
      <pc:sldChg chg="addSp delSp modSp new mod">
        <pc:chgData name="BRYANT MAKE" userId="1bf0b19fd3cee7b2" providerId="LiveId" clId="{95D770EC-E8E2-48D0-8AD7-0C440F8E5369}" dt="2023-09-04T08:31:07.715" v="1606" actId="14100"/>
        <pc:sldMkLst>
          <pc:docMk/>
          <pc:sldMk cId="1159329614" sldId="309"/>
        </pc:sldMkLst>
        <pc:spChg chg="del">
          <ac:chgData name="BRYANT MAKE" userId="1bf0b19fd3cee7b2" providerId="LiveId" clId="{95D770EC-E8E2-48D0-8AD7-0C440F8E5369}" dt="2023-09-04T08:29:44.209" v="1587" actId="478"/>
          <ac:spMkLst>
            <pc:docMk/>
            <pc:sldMk cId="1159329614" sldId="309"/>
            <ac:spMk id="2" creationId="{678D07F8-AE14-4930-B166-B1B1C47670B1}"/>
          </ac:spMkLst>
        </pc:spChg>
        <pc:spChg chg="del">
          <ac:chgData name="BRYANT MAKE" userId="1bf0b19fd3cee7b2" providerId="LiveId" clId="{95D770EC-E8E2-48D0-8AD7-0C440F8E5369}" dt="2023-09-04T08:29:44.209" v="1587" actId="478"/>
          <ac:spMkLst>
            <pc:docMk/>
            <pc:sldMk cId="1159329614" sldId="309"/>
            <ac:spMk id="3" creationId="{F1EB0817-3591-45B5-A3ED-CB742E677923}"/>
          </ac:spMkLst>
        </pc:spChg>
        <pc:spChg chg="add mod">
          <ac:chgData name="BRYANT MAKE" userId="1bf0b19fd3cee7b2" providerId="LiveId" clId="{95D770EC-E8E2-48D0-8AD7-0C440F8E5369}" dt="2023-09-04T08:29:49.312" v="1588"/>
          <ac:spMkLst>
            <pc:docMk/>
            <pc:sldMk cId="1159329614" sldId="309"/>
            <ac:spMk id="4" creationId="{18BEB3F0-149C-42DE-8D6F-80570AA08E1D}"/>
          </ac:spMkLst>
        </pc:spChg>
        <pc:picChg chg="add mod">
          <ac:chgData name="BRYANT MAKE" userId="1bf0b19fd3cee7b2" providerId="LiveId" clId="{95D770EC-E8E2-48D0-8AD7-0C440F8E5369}" dt="2023-09-04T08:29:49.312" v="1588"/>
          <ac:picMkLst>
            <pc:docMk/>
            <pc:sldMk cId="1159329614" sldId="309"/>
            <ac:picMk id="5" creationId="{01BF8ECF-7AF0-4375-97B5-0A420AF080E9}"/>
          </ac:picMkLst>
        </pc:picChg>
        <pc:picChg chg="add del mod">
          <ac:chgData name="BRYANT MAKE" userId="1bf0b19fd3cee7b2" providerId="LiveId" clId="{95D770EC-E8E2-48D0-8AD7-0C440F8E5369}" dt="2023-09-04T08:29:52.867" v="1589" actId="478"/>
          <ac:picMkLst>
            <pc:docMk/>
            <pc:sldMk cId="1159329614" sldId="309"/>
            <ac:picMk id="7" creationId="{92FBA752-A59F-45A9-B09C-3081903CE92B}"/>
          </ac:picMkLst>
        </pc:picChg>
        <pc:picChg chg="add del mod">
          <ac:chgData name="BRYANT MAKE" userId="1bf0b19fd3cee7b2" providerId="LiveId" clId="{95D770EC-E8E2-48D0-8AD7-0C440F8E5369}" dt="2023-09-04T08:29:53.158" v="1590" actId="478"/>
          <ac:picMkLst>
            <pc:docMk/>
            <pc:sldMk cId="1159329614" sldId="309"/>
            <ac:picMk id="8" creationId="{46A652D1-1467-49C9-A4D0-B1ED40A517A6}"/>
          </ac:picMkLst>
        </pc:picChg>
        <pc:picChg chg="add mod">
          <ac:chgData name="BRYANT MAKE" userId="1bf0b19fd3cee7b2" providerId="LiveId" clId="{95D770EC-E8E2-48D0-8AD7-0C440F8E5369}" dt="2023-09-04T08:30:24.570" v="1595" actId="1076"/>
          <ac:picMkLst>
            <pc:docMk/>
            <pc:sldMk cId="1159329614" sldId="309"/>
            <ac:picMk id="11" creationId="{51DF64B1-41B2-4EC6-9D06-DC9ACBC56C28}"/>
          </ac:picMkLst>
        </pc:picChg>
        <pc:picChg chg="add mod">
          <ac:chgData name="BRYANT MAKE" userId="1bf0b19fd3cee7b2" providerId="LiveId" clId="{95D770EC-E8E2-48D0-8AD7-0C440F8E5369}" dt="2023-09-04T08:31:04.313" v="1605" actId="1076"/>
          <ac:picMkLst>
            <pc:docMk/>
            <pc:sldMk cId="1159329614" sldId="309"/>
            <ac:picMk id="16" creationId="{F4F7BF5F-2CDC-45F3-88DC-A21CF09547D0}"/>
          </ac:picMkLst>
        </pc:picChg>
        <pc:cxnChg chg="add mod">
          <ac:chgData name="BRYANT MAKE" userId="1bf0b19fd3cee7b2" providerId="LiveId" clId="{95D770EC-E8E2-48D0-8AD7-0C440F8E5369}" dt="2023-09-04T08:30:35.098" v="1598" actId="14100"/>
          <ac:cxnSpMkLst>
            <pc:docMk/>
            <pc:sldMk cId="1159329614" sldId="309"/>
            <ac:cxnSpMk id="6" creationId="{2745D2C3-6BB3-43B6-AD90-8FF2DE24D546}"/>
          </ac:cxnSpMkLst>
        </pc:cxnChg>
        <pc:cxnChg chg="add mod">
          <ac:chgData name="BRYANT MAKE" userId="1bf0b19fd3cee7b2" providerId="LiveId" clId="{95D770EC-E8E2-48D0-8AD7-0C440F8E5369}" dt="2023-09-04T08:31:07.715" v="1606" actId="14100"/>
          <ac:cxnSpMkLst>
            <pc:docMk/>
            <pc:sldMk cId="1159329614" sldId="309"/>
            <ac:cxnSpMk id="9" creationId="{31D0DF7A-8459-46B0-94A2-FFA891D419DC}"/>
          </ac:cxnSpMkLst>
        </pc:cxnChg>
      </pc:sldChg>
      <pc:sldChg chg="addSp delSp modSp new mod">
        <pc:chgData name="BRYANT MAKE" userId="1bf0b19fd3cee7b2" providerId="LiveId" clId="{95D770EC-E8E2-48D0-8AD7-0C440F8E5369}" dt="2023-09-04T08:32:29.001" v="1619" actId="14100"/>
        <pc:sldMkLst>
          <pc:docMk/>
          <pc:sldMk cId="2081139969" sldId="310"/>
        </pc:sldMkLst>
        <pc:spChg chg="del">
          <ac:chgData name="BRYANT MAKE" userId="1bf0b19fd3cee7b2" providerId="LiveId" clId="{95D770EC-E8E2-48D0-8AD7-0C440F8E5369}" dt="2023-09-04T08:31:57.251" v="1608" actId="478"/>
          <ac:spMkLst>
            <pc:docMk/>
            <pc:sldMk cId="2081139969" sldId="310"/>
            <ac:spMk id="2" creationId="{4953C04C-EA05-445B-95A5-2B2149B9E067}"/>
          </ac:spMkLst>
        </pc:spChg>
        <pc:spChg chg="del">
          <ac:chgData name="BRYANT MAKE" userId="1bf0b19fd3cee7b2" providerId="LiveId" clId="{95D770EC-E8E2-48D0-8AD7-0C440F8E5369}" dt="2023-09-04T08:31:57.251" v="1608" actId="478"/>
          <ac:spMkLst>
            <pc:docMk/>
            <pc:sldMk cId="2081139969" sldId="310"/>
            <ac:spMk id="3" creationId="{BB317C30-88F9-4F99-A0EA-4B1FA1B9C3AD}"/>
          </ac:spMkLst>
        </pc:spChg>
        <pc:spChg chg="add mod">
          <ac:chgData name="BRYANT MAKE" userId="1bf0b19fd3cee7b2" providerId="LiveId" clId="{95D770EC-E8E2-48D0-8AD7-0C440F8E5369}" dt="2023-09-04T08:32:02.106" v="1609"/>
          <ac:spMkLst>
            <pc:docMk/>
            <pc:sldMk cId="2081139969" sldId="310"/>
            <ac:spMk id="4" creationId="{4271ED15-888C-4DA0-94E1-887EBD07D439}"/>
          </ac:spMkLst>
        </pc:spChg>
        <pc:picChg chg="add mod">
          <ac:chgData name="BRYANT MAKE" userId="1bf0b19fd3cee7b2" providerId="LiveId" clId="{95D770EC-E8E2-48D0-8AD7-0C440F8E5369}" dt="2023-09-04T08:32:02.106" v="1609"/>
          <ac:picMkLst>
            <pc:docMk/>
            <pc:sldMk cId="2081139969" sldId="310"/>
            <ac:picMk id="5" creationId="{E2DD78E5-8606-48E8-A15B-83A8F418AAD9}"/>
          </ac:picMkLst>
        </pc:picChg>
        <pc:picChg chg="add del mod">
          <ac:chgData name="BRYANT MAKE" userId="1bf0b19fd3cee7b2" providerId="LiveId" clId="{95D770EC-E8E2-48D0-8AD7-0C440F8E5369}" dt="2023-09-04T08:32:10.484" v="1611" actId="478"/>
          <ac:picMkLst>
            <pc:docMk/>
            <pc:sldMk cId="2081139969" sldId="310"/>
            <ac:picMk id="8" creationId="{0115E8D3-2DA8-47B1-B942-915D3E080FF9}"/>
          </ac:picMkLst>
        </pc:picChg>
        <pc:picChg chg="add del mod">
          <ac:chgData name="BRYANT MAKE" userId="1bf0b19fd3cee7b2" providerId="LiveId" clId="{95D770EC-E8E2-48D0-8AD7-0C440F8E5369}" dt="2023-09-04T08:32:09.988" v="1610" actId="478"/>
          <ac:picMkLst>
            <pc:docMk/>
            <pc:sldMk cId="2081139969" sldId="310"/>
            <ac:picMk id="9" creationId="{3BBAB52A-CD4B-4016-B014-B18F915CFF72}"/>
          </ac:picMkLst>
        </pc:picChg>
        <pc:picChg chg="add mod">
          <ac:chgData name="BRYANT MAKE" userId="1bf0b19fd3cee7b2" providerId="LiveId" clId="{95D770EC-E8E2-48D0-8AD7-0C440F8E5369}" dt="2023-09-04T08:32:26.449" v="1618" actId="1076"/>
          <ac:picMkLst>
            <pc:docMk/>
            <pc:sldMk cId="2081139969" sldId="310"/>
            <ac:picMk id="12" creationId="{98A939A7-FB0E-4CBA-97AD-DE9581D3ADFC}"/>
          </ac:picMkLst>
        </pc:picChg>
        <pc:cxnChg chg="add mod">
          <ac:chgData name="BRYANT MAKE" userId="1bf0b19fd3cee7b2" providerId="LiveId" clId="{95D770EC-E8E2-48D0-8AD7-0C440F8E5369}" dt="2023-09-04T08:32:29.001" v="1619" actId="14100"/>
          <ac:cxnSpMkLst>
            <pc:docMk/>
            <pc:sldMk cId="2081139969" sldId="310"/>
            <ac:cxnSpMk id="6" creationId="{F412BD4A-7A72-4435-9913-0D4AA92F30AB}"/>
          </ac:cxnSpMkLst>
        </pc:cxnChg>
        <pc:cxnChg chg="add del mod">
          <ac:chgData name="BRYANT MAKE" userId="1bf0b19fd3cee7b2" providerId="LiveId" clId="{95D770EC-E8E2-48D0-8AD7-0C440F8E5369}" dt="2023-09-04T08:32:12.521" v="1612" actId="478"/>
          <ac:cxnSpMkLst>
            <pc:docMk/>
            <pc:sldMk cId="2081139969" sldId="310"/>
            <ac:cxnSpMk id="7" creationId="{94FFE1D6-89CC-4412-A93F-59169BA4091C}"/>
          </ac:cxnSpMkLst>
        </pc:cxnChg>
      </pc:sldChg>
      <pc:sldChg chg="addSp delSp modSp new mod">
        <pc:chgData name="BRYANT MAKE" userId="1bf0b19fd3cee7b2" providerId="LiveId" clId="{95D770EC-E8E2-48D0-8AD7-0C440F8E5369}" dt="2023-09-04T08:36:26.557" v="1969" actId="20577"/>
        <pc:sldMkLst>
          <pc:docMk/>
          <pc:sldMk cId="2720647886" sldId="311"/>
        </pc:sldMkLst>
        <pc:spChg chg="del">
          <ac:chgData name="BRYANT MAKE" userId="1bf0b19fd3cee7b2" providerId="LiveId" clId="{95D770EC-E8E2-48D0-8AD7-0C440F8E5369}" dt="2023-09-04T08:34:16.027" v="1763" actId="478"/>
          <ac:spMkLst>
            <pc:docMk/>
            <pc:sldMk cId="2720647886" sldId="311"/>
            <ac:spMk id="2" creationId="{A409B8AF-7BF0-48EF-968E-942F7A028D71}"/>
          </ac:spMkLst>
        </pc:spChg>
        <pc:spChg chg="del">
          <ac:chgData name="BRYANT MAKE" userId="1bf0b19fd3cee7b2" providerId="LiveId" clId="{95D770EC-E8E2-48D0-8AD7-0C440F8E5369}" dt="2023-09-04T08:34:16.027" v="1763" actId="478"/>
          <ac:spMkLst>
            <pc:docMk/>
            <pc:sldMk cId="2720647886" sldId="311"/>
            <ac:spMk id="3" creationId="{1442E454-B1F4-4251-9F7F-2E11829485C1}"/>
          </ac:spMkLst>
        </pc:spChg>
        <pc:spChg chg="add mod">
          <ac:chgData name="BRYANT MAKE" userId="1bf0b19fd3cee7b2" providerId="LiveId" clId="{95D770EC-E8E2-48D0-8AD7-0C440F8E5369}" dt="2023-09-04T08:34:35.612" v="1770" actId="20577"/>
          <ac:spMkLst>
            <pc:docMk/>
            <pc:sldMk cId="2720647886" sldId="311"/>
            <ac:spMk id="4" creationId="{DD333DF0-AB55-448F-BD28-3BEBB5A80470}"/>
          </ac:spMkLst>
        </pc:spChg>
        <pc:spChg chg="add mod">
          <ac:chgData name="BRYANT MAKE" userId="1bf0b19fd3cee7b2" providerId="LiveId" clId="{95D770EC-E8E2-48D0-8AD7-0C440F8E5369}" dt="2023-09-04T08:36:26.557" v="1969" actId="20577"/>
          <ac:spMkLst>
            <pc:docMk/>
            <pc:sldMk cId="2720647886" sldId="311"/>
            <ac:spMk id="10" creationId="{66DEF003-B556-4181-9D9F-FA567368F54F}"/>
          </ac:spMkLst>
        </pc:spChg>
        <pc:picChg chg="add mod">
          <ac:chgData name="BRYANT MAKE" userId="1bf0b19fd3cee7b2" providerId="LiveId" clId="{95D770EC-E8E2-48D0-8AD7-0C440F8E5369}" dt="2023-09-04T08:34:31.681" v="1764"/>
          <ac:picMkLst>
            <pc:docMk/>
            <pc:sldMk cId="2720647886" sldId="311"/>
            <ac:picMk id="5" creationId="{A6CD5E08-A2D2-44CF-9ECF-81620E444B0B}"/>
          </ac:picMkLst>
        </pc:picChg>
        <pc:picChg chg="add mod">
          <ac:chgData name="BRYANT MAKE" userId="1bf0b19fd3cee7b2" providerId="LiveId" clId="{95D770EC-E8E2-48D0-8AD7-0C440F8E5369}" dt="2023-09-04T08:35:19.338" v="1776" actId="1076"/>
          <ac:picMkLst>
            <pc:docMk/>
            <pc:sldMk cId="2720647886" sldId="311"/>
            <ac:picMk id="7" creationId="{313DFE19-2118-4E56-9631-69306520389E}"/>
          </ac:picMkLst>
        </pc:picChg>
        <pc:cxnChg chg="add mod">
          <ac:chgData name="BRYANT MAKE" userId="1bf0b19fd3cee7b2" providerId="LiveId" clId="{95D770EC-E8E2-48D0-8AD7-0C440F8E5369}" dt="2023-09-04T08:35:25.227" v="1778" actId="13822"/>
          <ac:cxnSpMkLst>
            <pc:docMk/>
            <pc:sldMk cId="2720647886" sldId="311"/>
            <ac:cxnSpMk id="9" creationId="{8825429F-6F25-44B1-A23A-8986E97DED26}"/>
          </ac:cxnSpMkLst>
        </pc:cxnChg>
      </pc:sldChg>
      <pc:sldChg chg="addSp delSp modSp new mod">
        <pc:chgData name="BRYANT MAKE" userId="1bf0b19fd3cee7b2" providerId="LiveId" clId="{95D770EC-E8E2-48D0-8AD7-0C440F8E5369}" dt="2023-09-04T08:38:30.849" v="1995" actId="14100"/>
        <pc:sldMkLst>
          <pc:docMk/>
          <pc:sldMk cId="2486095447" sldId="312"/>
        </pc:sldMkLst>
        <pc:spChg chg="del">
          <ac:chgData name="BRYANT MAKE" userId="1bf0b19fd3cee7b2" providerId="LiveId" clId="{95D770EC-E8E2-48D0-8AD7-0C440F8E5369}" dt="2023-09-04T08:36:33.266" v="1971" actId="478"/>
          <ac:spMkLst>
            <pc:docMk/>
            <pc:sldMk cId="2486095447" sldId="312"/>
            <ac:spMk id="2" creationId="{27710F24-AFB5-4074-BD88-682B04475F7B}"/>
          </ac:spMkLst>
        </pc:spChg>
        <pc:spChg chg="del">
          <ac:chgData name="BRYANT MAKE" userId="1bf0b19fd3cee7b2" providerId="LiveId" clId="{95D770EC-E8E2-48D0-8AD7-0C440F8E5369}" dt="2023-09-04T08:36:33.266" v="1971" actId="478"/>
          <ac:spMkLst>
            <pc:docMk/>
            <pc:sldMk cId="2486095447" sldId="312"/>
            <ac:spMk id="3" creationId="{588D515D-18C0-4C29-BDCC-7B86C336F7D4}"/>
          </ac:spMkLst>
        </pc:spChg>
        <pc:spChg chg="add mod">
          <ac:chgData name="BRYANT MAKE" userId="1bf0b19fd3cee7b2" providerId="LiveId" clId="{95D770EC-E8E2-48D0-8AD7-0C440F8E5369}" dt="2023-09-04T08:36:40.113" v="1972"/>
          <ac:spMkLst>
            <pc:docMk/>
            <pc:sldMk cId="2486095447" sldId="312"/>
            <ac:spMk id="4" creationId="{5E117430-AC1B-428B-B92D-55A26812EAE0}"/>
          </ac:spMkLst>
        </pc:spChg>
        <pc:picChg chg="add mod">
          <ac:chgData name="BRYANT MAKE" userId="1bf0b19fd3cee7b2" providerId="LiveId" clId="{95D770EC-E8E2-48D0-8AD7-0C440F8E5369}" dt="2023-09-04T08:36:40.113" v="1972"/>
          <ac:picMkLst>
            <pc:docMk/>
            <pc:sldMk cId="2486095447" sldId="312"/>
            <ac:picMk id="5" creationId="{2106FC5E-507F-4B9E-9765-0722AD397BCE}"/>
          </ac:picMkLst>
        </pc:picChg>
        <pc:picChg chg="add mod">
          <ac:chgData name="BRYANT MAKE" userId="1bf0b19fd3cee7b2" providerId="LiveId" clId="{95D770EC-E8E2-48D0-8AD7-0C440F8E5369}" dt="2023-09-04T08:38:09.817" v="1989" actId="14100"/>
          <ac:picMkLst>
            <pc:docMk/>
            <pc:sldMk cId="2486095447" sldId="312"/>
            <ac:picMk id="7" creationId="{781532B3-7CB9-492F-B5DF-1A30DCC76F5D}"/>
          </ac:picMkLst>
        </pc:picChg>
        <pc:picChg chg="add mod">
          <ac:chgData name="BRYANT MAKE" userId="1bf0b19fd3cee7b2" providerId="LiveId" clId="{95D770EC-E8E2-48D0-8AD7-0C440F8E5369}" dt="2023-09-04T08:38:11.290" v="1990" actId="1076"/>
          <ac:picMkLst>
            <pc:docMk/>
            <pc:sldMk cId="2486095447" sldId="312"/>
            <ac:picMk id="12" creationId="{632A758F-E027-49BB-9E8E-003F4CE3612E}"/>
          </ac:picMkLst>
        </pc:picChg>
        <pc:cxnChg chg="add mod">
          <ac:chgData name="BRYANT MAKE" userId="1bf0b19fd3cee7b2" providerId="LiveId" clId="{95D770EC-E8E2-48D0-8AD7-0C440F8E5369}" dt="2023-09-04T08:38:23.970" v="1993" actId="14100"/>
          <ac:cxnSpMkLst>
            <pc:docMk/>
            <pc:sldMk cId="2486095447" sldId="312"/>
            <ac:cxnSpMk id="9" creationId="{B3D74A2D-3B29-41A0-B160-944ACB1F9F2F}"/>
          </ac:cxnSpMkLst>
        </pc:cxnChg>
        <pc:cxnChg chg="add mod">
          <ac:chgData name="BRYANT MAKE" userId="1bf0b19fd3cee7b2" providerId="LiveId" clId="{95D770EC-E8E2-48D0-8AD7-0C440F8E5369}" dt="2023-09-04T08:38:30.849" v="1995" actId="14100"/>
          <ac:cxnSpMkLst>
            <pc:docMk/>
            <pc:sldMk cId="2486095447" sldId="312"/>
            <ac:cxnSpMk id="17" creationId="{EFC9F0D2-42FF-4995-8EEF-64321ACAA309}"/>
          </ac:cxnSpMkLst>
        </pc:cxnChg>
      </pc:sldChg>
      <pc:sldChg chg="addSp delSp modSp new mod">
        <pc:chgData name="BRYANT MAKE" userId="1bf0b19fd3cee7b2" providerId="LiveId" clId="{95D770EC-E8E2-48D0-8AD7-0C440F8E5369}" dt="2023-09-04T08:39:52.363" v="2010" actId="13822"/>
        <pc:sldMkLst>
          <pc:docMk/>
          <pc:sldMk cId="974635197" sldId="313"/>
        </pc:sldMkLst>
        <pc:spChg chg="del">
          <ac:chgData name="BRYANT MAKE" userId="1bf0b19fd3cee7b2" providerId="LiveId" clId="{95D770EC-E8E2-48D0-8AD7-0C440F8E5369}" dt="2023-09-04T08:38:36.187" v="1997" actId="478"/>
          <ac:spMkLst>
            <pc:docMk/>
            <pc:sldMk cId="974635197" sldId="313"/>
            <ac:spMk id="2" creationId="{58BEEECC-DBED-4609-AFAA-091731F62A3E}"/>
          </ac:spMkLst>
        </pc:spChg>
        <pc:spChg chg="del">
          <ac:chgData name="BRYANT MAKE" userId="1bf0b19fd3cee7b2" providerId="LiveId" clId="{95D770EC-E8E2-48D0-8AD7-0C440F8E5369}" dt="2023-09-04T08:38:36.187" v="1997" actId="478"/>
          <ac:spMkLst>
            <pc:docMk/>
            <pc:sldMk cId="974635197" sldId="313"/>
            <ac:spMk id="3" creationId="{0FBA6554-5CD2-494F-AB7E-AFB21F54E17F}"/>
          </ac:spMkLst>
        </pc:spChg>
        <pc:spChg chg="add mod">
          <ac:chgData name="BRYANT MAKE" userId="1bf0b19fd3cee7b2" providerId="LiveId" clId="{95D770EC-E8E2-48D0-8AD7-0C440F8E5369}" dt="2023-09-04T08:38:41.358" v="1998"/>
          <ac:spMkLst>
            <pc:docMk/>
            <pc:sldMk cId="974635197" sldId="313"/>
            <ac:spMk id="4" creationId="{417E31BF-C8F9-46BC-AE02-E5118DBE1A94}"/>
          </ac:spMkLst>
        </pc:spChg>
        <pc:picChg chg="add mod">
          <ac:chgData name="BRYANT MAKE" userId="1bf0b19fd3cee7b2" providerId="LiveId" clId="{95D770EC-E8E2-48D0-8AD7-0C440F8E5369}" dt="2023-09-04T08:38:41.358" v="1998"/>
          <ac:picMkLst>
            <pc:docMk/>
            <pc:sldMk cId="974635197" sldId="313"/>
            <ac:picMk id="5" creationId="{C25C11C2-B91C-4CAF-ABC5-CF9A89AFEB9A}"/>
          </ac:picMkLst>
        </pc:picChg>
        <pc:picChg chg="add mod">
          <ac:chgData name="BRYANT MAKE" userId="1bf0b19fd3cee7b2" providerId="LiveId" clId="{95D770EC-E8E2-48D0-8AD7-0C440F8E5369}" dt="2023-09-04T08:39:35.737" v="2006" actId="1076"/>
          <ac:picMkLst>
            <pc:docMk/>
            <pc:sldMk cId="974635197" sldId="313"/>
            <ac:picMk id="7" creationId="{EFF83C2D-E2AA-4013-AF75-0179D00B60A7}"/>
          </ac:picMkLst>
        </pc:picChg>
        <pc:picChg chg="add mod">
          <ac:chgData name="BRYANT MAKE" userId="1bf0b19fd3cee7b2" providerId="LiveId" clId="{95D770EC-E8E2-48D0-8AD7-0C440F8E5369}" dt="2023-09-04T08:39:34.033" v="2005" actId="1076"/>
          <ac:picMkLst>
            <pc:docMk/>
            <pc:sldMk cId="974635197" sldId="313"/>
            <ac:picMk id="9" creationId="{C93D8470-BA3C-434B-A644-28BE7FAA6258}"/>
          </ac:picMkLst>
        </pc:picChg>
        <pc:cxnChg chg="add mod">
          <ac:chgData name="BRYANT MAKE" userId="1bf0b19fd3cee7b2" providerId="LiveId" clId="{95D770EC-E8E2-48D0-8AD7-0C440F8E5369}" dt="2023-09-04T08:39:45.139" v="2008" actId="13822"/>
          <ac:cxnSpMkLst>
            <pc:docMk/>
            <pc:sldMk cId="974635197" sldId="313"/>
            <ac:cxnSpMk id="11" creationId="{7699209C-060D-4204-8211-1B1D685B815F}"/>
          </ac:cxnSpMkLst>
        </pc:cxnChg>
        <pc:cxnChg chg="add mod">
          <ac:chgData name="BRYANT MAKE" userId="1bf0b19fd3cee7b2" providerId="LiveId" clId="{95D770EC-E8E2-48D0-8AD7-0C440F8E5369}" dt="2023-09-04T08:39:52.363" v="2010" actId="13822"/>
          <ac:cxnSpMkLst>
            <pc:docMk/>
            <pc:sldMk cId="974635197" sldId="313"/>
            <ac:cxnSpMk id="13" creationId="{9E2C5BA8-6543-4DBA-9637-6AFE0B0ABB67}"/>
          </ac:cxnSpMkLst>
        </pc:cxnChg>
      </pc:sldChg>
      <pc:sldChg chg="addSp delSp modSp new mod">
        <pc:chgData name="BRYANT MAKE" userId="1bf0b19fd3cee7b2" providerId="LiveId" clId="{95D770EC-E8E2-48D0-8AD7-0C440F8E5369}" dt="2023-09-04T08:42:36.075" v="2021" actId="13822"/>
        <pc:sldMkLst>
          <pc:docMk/>
          <pc:sldMk cId="1113271249" sldId="314"/>
        </pc:sldMkLst>
        <pc:spChg chg="del">
          <ac:chgData name="BRYANT MAKE" userId="1bf0b19fd3cee7b2" providerId="LiveId" clId="{95D770EC-E8E2-48D0-8AD7-0C440F8E5369}" dt="2023-09-04T08:41:20.899" v="2012" actId="478"/>
          <ac:spMkLst>
            <pc:docMk/>
            <pc:sldMk cId="1113271249" sldId="314"/>
            <ac:spMk id="2" creationId="{6F4FADB8-0BD9-43E7-A0A0-D04520868374}"/>
          </ac:spMkLst>
        </pc:spChg>
        <pc:spChg chg="del">
          <ac:chgData name="BRYANT MAKE" userId="1bf0b19fd3cee7b2" providerId="LiveId" clId="{95D770EC-E8E2-48D0-8AD7-0C440F8E5369}" dt="2023-09-04T08:41:20.899" v="2012" actId="478"/>
          <ac:spMkLst>
            <pc:docMk/>
            <pc:sldMk cId="1113271249" sldId="314"/>
            <ac:spMk id="3" creationId="{8AD2037A-3B46-43F9-A4FC-BB0478B28436}"/>
          </ac:spMkLst>
        </pc:spChg>
        <pc:spChg chg="add mod">
          <ac:chgData name="BRYANT MAKE" userId="1bf0b19fd3cee7b2" providerId="LiveId" clId="{95D770EC-E8E2-48D0-8AD7-0C440F8E5369}" dt="2023-09-04T08:41:28.932" v="2013"/>
          <ac:spMkLst>
            <pc:docMk/>
            <pc:sldMk cId="1113271249" sldId="314"/>
            <ac:spMk id="4" creationId="{CF5299AF-171A-4442-A974-29F832C24F8C}"/>
          </ac:spMkLst>
        </pc:spChg>
        <pc:picChg chg="add mod">
          <ac:chgData name="BRYANT MAKE" userId="1bf0b19fd3cee7b2" providerId="LiveId" clId="{95D770EC-E8E2-48D0-8AD7-0C440F8E5369}" dt="2023-09-04T08:41:28.932" v="2013"/>
          <ac:picMkLst>
            <pc:docMk/>
            <pc:sldMk cId="1113271249" sldId="314"/>
            <ac:picMk id="5" creationId="{8824A8A5-8085-40FB-8437-2C6A4F53463C}"/>
          </ac:picMkLst>
        </pc:picChg>
        <pc:picChg chg="add mod">
          <ac:chgData name="BRYANT MAKE" userId="1bf0b19fd3cee7b2" providerId="LiveId" clId="{95D770EC-E8E2-48D0-8AD7-0C440F8E5369}" dt="2023-09-04T08:42:14.273" v="2018" actId="1076"/>
          <ac:picMkLst>
            <pc:docMk/>
            <pc:sldMk cId="1113271249" sldId="314"/>
            <ac:picMk id="7" creationId="{7E702AE8-3B3F-4C1C-8AB3-D77639B028BB}"/>
          </ac:picMkLst>
        </pc:picChg>
        <pc:cxnChg chg="add mod">
          <ac:chgData name="BRYANT MAKE" userId="1bf0b19fd3cee7b2" providerId="LiveId" clId="{95D770EC-E8E2-48D0-8AD7-0C440F8E5369}" dt="2023-09-04T08:42:36.075" v="2021" actId="13822"/>
          <ac:cxnSpMkLst>
            <pc:docMk/>
            <pc:sldMk cId="1113271249" sldId="314"/>
            <ac:cxnSpMk id="9" creationId="{0F915FCD-E1E6-47BC-B7D5-86FF20A90DC5}"/>
          </ac:cxnSpMkLst>
        </pc:cxnChg>
      </pc:sldChg>
      <pc:sldChg chg="addSp delSp modSp new mod">
        <pc:chgData name="BRYANT MAKE" userId="1bf0b19fd3cee7b2" providerId="LiveId" clId="{95D770EC-E8E2-48D0-8AD7-0C440F8E5369}" dt="2023-09-04T08:46:12.721" v="2183" actId="1076"/>
        <pc:sldMkLst>
          <pc:docMk/>
          <pc:sldMk cId="1375265108" sldId="315"/>
        </pc:sldMkLst>
        <pc:spChg chg="del">
          <ac:chgData name="BRYANT MAKE" userId="1bf0b19fd3cee7b2" providerId="LiveId" clId="{95D770EC-E8E2-48D0-8AD7-0C440F8E5369}" dt="2023-09-04T08:43:41.715" v="2085" actId="478"/>
          <ac:spMkLst>
            <pc:docMk/>
            <pc:sldMk cId="1375265108" sldId="315"/>
            <ac:spMk id="2" creationId="{124F6B42-4776-472D-A9C3-A70D2DFEEDDB}"/>
          </ac:spMkLst>
        </pc:spChg>
        <pc:spChg chg="del">
          <ac:chgData name="BRYANT MAKE" userId="1bf0b19fd3cee7b2" providerId="LiveId" clId="{95D770EC-E8E2-48D0-8AD7-0C440F8E5369}" dt="2023-09-04T08:43:41.715" v="2085" actId="478"/>
          <ac:spMkLst>
            <pc:docMk/>
            <pc:sldMk cId="1375265108" sldId="315"/>
            <ac:spMk id="3" creationId="{5205FB26-84B1-4E45-818F-BE54623631D5}"/>
          </ac:spMkLst>
        </pc:spChg>
        <pc:spChg chg="add mod">
          <ac:chgData name="BRYANT MAKE" userId="1bf0b19fd3cee7b2" providerId="LiveId" clId="{95D770EC-E8E2-48D0-8AD7-0C440F8E5369}" dt="2023-09-04T08:45:18.322" v="2162" actId="20577"/>
          <ac:spMkLst>
            <pc:docMk/>
            <pc:sldMk cId="1375265108" sldId="315"/>
            <ac:spMk id="4" creationId="{D295E1E2-430B-45F5-8643-C406CD1DED70}"/>
          </ac:spMkLst>
        </pc:spChg>
        <pc:picChg chg="add mod">
          <ac:chgData name="BRYANT MAKE" userId="1bf0b19fd3cee7b2" providerId="LiveId" clId="{95D770EC-E8E2-48D0-8AD7-0C440F8E5369}" dt="2023-09-04T08:45:22.201" v="2163" actId="14100"/>
          <ac:picMkLst>
            <pc:docMk/>
            <pc:sldMk cId="1375265108" sldId="315"/>
            <ac:picMk id="5" creationId="{E1766736-9909-45FF-B9B7-668D645A682F}"/>
          </ac:picMkLst>
        </pc:picChg>
        <pc:picChg chg="add mod">
          <ac:chgData name="BRYANT MAKE" userId="1bf0b19fd3cee7b2" providerId="LiveId" clId="{95D770EC-E8E2-48D0-8AD7-0C440F8E5369}" dt="2023-09-04T08:45:29.490" v="2168" actId="1076"/>
          <ac:picMkLst>
            <pc:docMk/>
            <pc:sldMk cId="1375265108" sldId="315"/>
            <ac:picMk id="7" creationId="{F0DA9900-90B6-46E0-9934-D55D17025631}"/>
          </ac:picMkLst>
        </pc:picChg>
        <pc:picChg chg="add mod">
          <ac:chgData name="BRYANT MAKE" userId="1bf0b19fd3cee7b2" providerId="LiveId" clId="{95D770EC-E8E2-48D0-8AD7-0C440F8E5369}" dt="2023-09-04T08:46:11.232" v="2182" actId="1076"/>
          <ac:picMkLst>
            <pc:docMk/>
            <pc:sldMk cId="1375265108" sldId="315"/>
            <ac:picMk id="9" creationId="{A437D660-A3D6-46AB-B3CF-C4F5012BF0F7}"/>
          </ac:picMkLst>
        </pc:picChg>
        <pc:picChg chg="add mod">
          <ac:chgData name="BRYANT MAKE" userId="1bf0b19fd3cee7b2" providerId="LiveId" clId="{95D770EC-E8E2-48D0-8AD7-0C440F8E5369}" dt="2023-09-04T08:46:12.721" v="2183" actId="1076"/>
          <ac:picMkLst>
            <pc:docMk/>
            <pc:sldMk cId="1375265108" sldId="315"/>
            <ac:picMk id="11" creationId="{F3377BDB-D250-4388-989B-CBCCA04DF9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5FCC9-E8DC-4992-8E87-9C25FF21427B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E3205-297F-45C3-8E88-09E436F6F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1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https://blog.csdn.net/weixin_42715977/article/details/124151870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15DDB-255E-4036-B3D4-605934A7768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https://blog.csdn.net/qq_37541097/article/details/121119988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15DDB-255E-4036-B3D4-605934A7768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9E827-FF13-45A4-9879-BEFD49942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0D982E-A192-4A90-A1CB-80154D0C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3719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E59BA2-8B5B-4878-842F-EBCFB0F0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CE9-2CA4-42FF-B2ED-D5F5580A2169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6779C0-0D6A-43CD-8C56-5A247E7F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BC5360-1A8F-4FEA-8549-145B8125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72CC-291D-48F8-AA1B-010040053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4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6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3D45898-EAD4-491A-AC69-00D7026C1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Week 10-13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DEBFF3F1-55C6-4051-8FB2-8579B5083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882347-83AF-4E5C-80CD-6B376FDABC51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 and Understanding Convolutional Networks (ZF Net)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2ED048-B1CB-436C-B152-39A129CF61A1}"/>
              </a:ext>
            </a:extLst>
          </p:cNvPr>
          <p:cNvSpPr txBox="1"/>
          <p:nvPr/>
        </p:nvSpPr>
        <p:spPr>
          <a:xfrm>
            <a:off x="310718" y="1091953"/>
            <a:ext cx="340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Visualizing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Features of Convolution</a:t>
            </a:r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EA9C82-4D82-448B-87F0-940F655B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24" y="1415118"/>
            <a:ext cx="6116715" cy="28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10195F-1D76-4F64-A975-7FAC7C24F87A}"/>
              </a:ext>
            </a:extLst>
          </p:cNvPr>
          <p:cNvCxnSpPr/>
          <p:nvPr/>
        </p:nvCxnSpPr>
        <p:spPr>
          <a:xfrm flipV="1">
            <a:off x="6604986" y="861134"/>
            <a:ext cx="887767" cy="96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F938BFF-907C-445D-AAF1-9473D06CCD46}"/>
              </a:ext>
            </a:extLst>
          </p:cNvPr>
          <p:cNvSpPr txBox="1"/>
          <p:nvPr/>
        </p:nvSpPr>
        <p:spPr>
          <a:xfrm>
            <a:off x="7492753" y="345321"/>
            <a:ext cx="415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Change kernel size from 11x11 to 7x7, stride from 4 to 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2077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AE76BF-5EEF-44F0-8B7E-83FD67117E0E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A78054-63F6-4DE2-A1C0-AC0611D1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5" y="328557"/>
            <a:ext cx="7992009" cy="3088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236463-CEB1-4B78-8258-D31341BE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95" y="3581199"/>
            <a:ext cx="7992009" cy="29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2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EB7CB-E321-48AB-A19C-B5C1D2910752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02E3C-E5AC-402A-B800-2499C165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4" y="852809"/>
            <a:ext cx="8380952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6AEF28-AEC5-4BB2-A3BB-1F124838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30" y="2024108"/>
            <a:ext cx="10624754" cy="1877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D630CF-878C-4441-AF8B-85D602731D3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ECE848-A8A0-4DAD-AEDA-32A8FD561E4E}"/>
              </a:ext>
            </a:extLst>
          </p:cNvPr>
          <p:cNvSpPr txBox="1"/>
          <p:nvPr/>
        </p:nvSpPr>
        <p:spPr>
          <a:xfrm>
            <a:off x="922530" y="1065320"/>
            <a:ext cx="1005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Evolution of a randomly chosen subset of model features through training: [1,2,5,10,20,30,40,64]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5D56F7-39D1-4E85-B4F3-3030A2764044}"/>
              </a:ext>
            </a:extLst>
          </p:cNvPr>
          <p:cNvCxnSpPr/>
          <p:nvPr/>
        </p:nvCxnSpPr>
        <p:spPr>
          <a:xfrm flipH="1">
            <a:off x="8611340" y="3764132"/>
            <a:ext cx="798990" cy="727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A6E3139-5A1C-47E4-84AB-CA96C98CBD39}"/>
              </a:ext>
            </a:extLst>
          </p:cNvPr>
          <p:cNvSpPr txBox="1"/>
          <p:nvPr/>
        </p:nvSpPr>
        <p:spPr>
          <a:xfrm>
            <a:off x="7182035" y="4651899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Low-level feature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AF95D9-E9C4-4F73-AE2E-AAACCE922225}"/>
              </a:ext>
            </a:extLst>
          </p:cNvPr>
          <p:cNvCxnSpPr/>
          <p:nvPr/>
        </p:nvCxnSpPr>
        <p:spPr>
          <a:xfrm flipH="1">
            <a:off x="11256885" y="3684233"/>
            <a:ext cx="142043" cy="133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5AA140E-3FA8-4708-B5DF-BCD92F701B5C}"/>
              </a:ext>
            </a:extLst>
          </p:cNvPr>
          <p:cNvSpPr txBox="1"/>
          <p:nvPr/>
        </p:nvSpPr>
        <p:spPr>
          <a:xfrm>
            <a:off x="9911918" y="5122415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High-level feature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30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5A5057-3C0F-435B-9015-7A681A355851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Features of Convolution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C1155B7-AC0C-4F57-9413-E5A9DB684460}"/>
              </a:ext>
            </a:extLst>
          </p:cNvPr>
          <p:cNvGrpSpPr/>
          <p:nvPr/>
        </p:nvGrpSpPr>
        <p:grpSpPr>
          <a:xfrm>
            <a:off x="288523" y="1491448"/>
            <a:ext cx="11242091" cy="4579427"/>
            <a:chOff x="639191" y="1260629"/>
            <a:chExt cx="11242091" cy="45794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DB0739C-D078-4775-9A0B-BC9F40B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567" y="1260629"/>
              <a:ext cx="9232715" cy="457942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E132E1-7E50-4CEF-88D5-62030768E5EA}"/>
                </a:ext>
              </a:extLst>
            </p:cNvPr>
            <p:cNvSpPr txBox="1"/>
            <p:nvPr/>
          </p:nvSpPr>
          <p:spPr>
            <a:xfrm>
              <a:off x="639192" y="1855433"/>
              <a:ext cx="1482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Vertical: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D48A59-F212-4632-BFA5-890DB88D0351}"/>
                </a:ext>
              </a:extLst>
            </p:cNvPr>
            <p:cNvSpPr txBox="1"/>
            <p:nvPr/>
          </p:nvSpPr>
          <p:spPr>
            <a:xfrm>
              <a:off x="639191" y="3231472"/>
              <a:ext cx="1482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Scale: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FECDC3-9386-4EB4-87D1-3FA046846DFD}"/>
                </a:ext>
              </a:extLst>
            </p:cNvPr>
            <p:cNvSpPr txBox="1"/>
            <p:nvPr/>
          </p:nvSpPr>
          <p:spPr>
            <a:xfrm>
              <a:off x="639191" y="4607511"/>
              <a:ext cx="1482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Rotation:</a:t>
              </a:r>
              <a:endParaRPr lang="zh-CN" altLang="en-US" dirty="0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9DE8575-64F0-446E-BBE0-D6103B4A420F}"/>
              </a:ext>
            </a:extLst>
          </p:cNvPr>
          <p:cNvCxnSpPr>
            <a:cxnSpLocks/>
          </p:cNvCxnSpPr>
          <p:nvPr/>
        </p:nvCxnSpPr>
        <p:spPr>
          <a:xfrm flipH="1" flipV="1">
            <a:off x="4829452" y="1056443"/>
            <a:ext cx="417252" cy="603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A4E7C8F-489B-4376-AB29-BBB654D8BE0E}"/>
              </a:ext>
            </a:extLst>
          </p:cNvPr>
          <p:cNvSpPr txBox="1"/>
          <p:nvPr/>
        </p:nvSpPr>
        <p:spPr>
          <a:xfrm>
            <a:off x="2858609" y="439458"/>
            <a:ext cx="394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Feature map’ s Euclidean distance in 1</a:t>
            </a:r>
            <a:r>
              <a:rPr lang="en-US" altLang="zh-CN" sz="1600" baseline="30000" dirty="0"/>
              <a:t>st</a:t>
            </a:r>
            <a:r>
              <a:rPr lang="en-US" altLang="zh-CN" sz="1600" dirty="0"/>
              <a:t> conv layer.</a:t>
            </a:r>
            <a:endParaRPr lang="zh-CN" altLang="en-US" sz="16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618280E-C7AD-41C1-9008-CF798D65033B}"/>
              </a:ext>
            </a:extLst>
          </p:cNvPr>
          <p:cNvCxnSpPr/>
          <p:nvPr/>
        </p:nvCxnSpPr>
        <p:spPr>
          <a:xfrm flipH="1" flipV="1">
            <a:off x="7634796" y="1198485"/>
            <a:ext cx="79899" cy="603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FBE2E93-BF43-4D94-9326-341141B30E6F}"/>
              </a:ext>
            </a:extLst>
          </p:cNvPr>
          <p:cNvSpPr txBox="1"/>
          <p:nvPr/>
        </p:nvSpPr>
        <p:spPr>
          <a:xfrm>
            <a:off x="6889072" y="766382"/>
            <a:ext cx="165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conv layer</a:t>
            </a:r>
            <a:endParaRPr lang="zh-CN" altLang="en-US" sz="16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CFFE8E3-F69C-42D0-A730-221D3B45AF60}"/>
              </a:ext>
            </a:extLst>
          </p:cNvPr>
          <p:cNvCxnSpPr/>
          <p:nvPr/>
        </p:nvCxnSpPr>
        <p:spPr>
          <a:xfrm flipH="1" flipV="1">
            <a:off x="10035540" y="1198485"/>
            <a:ext cx="167640" cy="887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17025DB-9A1D-4FC2-8392-FA611ED550DD}"/>
              </a:ext>
            </a:extLst>
          </p:cNvPr>
          <p:cNvSpPr txBox="1"/>
          <p:nvPr/>
        </p:nvSpPr>
        <p:spPr>
          <a:xfrm>
            <a:off x="9691307" y="811491"/>
            <a:ext cx="165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Acc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831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837870-382C-4685-B64B-EB9FA376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6" y="799873"/>
            <a:ext cx="10111181" cy="57994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B942AD-46F2-4C8C-B865-C5CF775D314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Features of Convolution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0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178EB5-6EC4-4FE9-B9F4-01C68502353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Network in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A9C08-7D99-46CE-871A-55437ADB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19" y="1277991"/>
            <a:ext cx="7003747" cy="27186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9BC889-3884-441D-BFC8-693C151DB3D0}"/>
              </a:ext>
            </a:extLst>
          </p:cNvPr>
          <p:cNvSpPr txBox="1"/>
          <p:nvPr/>
        </p:nvSpPr>
        <p:spPr>
          <a:xfrm>
            <a:off x="257452" y="976544"/>
            <a:ext cx="31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Mlpconv</a:t>
            </a:r>
            <a:r>
              <a:rPr lang="en-US" altLang="zh-CN" dirty="0"/>
              <a:t> layer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Global Average Pooling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9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362C79-0769-436F-929A-2E1607D0E4F6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Mlpconv</a:t>
            </a:r>
            <a:r>
              <a:rPr lang="en-US" altLang="zh-CN" dirty="0"/>
              <a:t> layer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EF7A01-7C0E-4B70-8F25-C82DAF52277C}"/>
              </a:ext>
            </a:extLst>
          </p:cNvPr>
          <p:cNvGrpSpPr/>
          <p:nvPr/>
        </p:nvGrpSpPr>
        <p:grpSpPr>
          <a:xfrm>
            <a:off x="97654" y="816354"/>
            <a:ext cx="8017638" cy="4510248"/>
            <a:chOff x="238596" y="1251359"/>
            <a:chExt cx="8737841" cy="49963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A1E647-68DE-4BF6-A473-E21AB688A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690" y="1251359"/>
              <a:ext cx="7003747" cy="27186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F4B15D-CFCC-4677-BE9E-63BB6944E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596" y="4603425"/>
              <a:ext cx="3085714" cy="657143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F1D3F21-B496-4B6F-B733-A1E911A502FF}"/>
                </a:ext>
              </a:extLst>
            </p:cNvPr>
            <p:cNvCxnSpPr>
              <a:endCxn id="7" idx="0"/>
            </p:cNvCxnSpPr>
            <p:nvPr/>
          </p:nvCxnSpPr>
          <p:spPr>
            <a:xfrm flipH="1">
              <a:off x="1781453" y="3417903"/>
              <a:ext cx="1086035" cy="1185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A18EAAB-A432-47AA-BB97-8A36BE4F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4026" y="4590559"/>
              <a:ext cx="4361905" cy="1657143"/>
            </a:xfrm>
            <a:prstGeom prst="rect">
              <a:avLst/>
            </a:prstGeom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0882AA4-EBB1-474D-97EF-C20A5E15667B}"/>
                </a:ext>
              </a:extLst>
            </p:cNvPr>
            <p:cNvCxnSpPr>
              <a:endCxn id="11" idx="0"/>
            </p:cNvCxnSpPr>
            <p:nvPr/>
          </p:nvCxnSpPr>
          <p:spPr>
            <a:xfrm flipH="1">
              <a:off x="6024979" y="3178206"/>
              <a:ext cx="1059402" cy="1412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F8DB5DF-3ED0-4BBB-96F9-3891DECC403E}"/>
              </a:ext>
            </a:extLst>
          </p:cNvPr>
          <p:cNvSpPr txBox="1"/>
          <p:nvPr/>
        </p:nvSpPr>
        <p:spPr>
          <a:xfrm>
            <a:off x="8115292" y="1100831"/>
            <a:ext cx="361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Compare with (a), (b) introduce MLP in conv layer, which bring more non-linear property here, make ease to learn feature.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67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6D28F9-6954-4718-84A9-A7D2386721F4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Average Pooling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F283B5-6125-4B97-9D1D-2F7520DA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1058303"/>
            <a:ext cx="8451542" cy="237224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499F992-2D8C-4088-ACE0-BB522D924DCB}"/>
              </a:ext>
            </a:extLst>
          </p:cNvPr>
          <p:cNvCxnSpPr>
            <a:cxnSpLocks/>
          </p:cNvCxnSpPr>
          <p:nvPr/>
        </p:nvCxnSpPr>
        <p:spPr>
          <a:xfrm flipH="1">
            <a:off x="4891596" y="3429000"/>
            <a:ext cx="1669002" cy="841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ADAC68E-4C2D-48BD-9E8A-7C685C1E0AD5}"/>
              </a:ext>
            </a:extLst>
          </p:cNvPr>
          <p:cNvSpPr txBox="1"/>
          <p:nvPr/>
        </p:nvSpPr>
        <p:spPr>
          <a:xfrm>
            <a:off x="1083076" y="4332303"/>
            <a:ext cx="8265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Instead of fully connected layer, </a:t>
            </a:r>
            <a:r>
              <a:rPr lang="en-US" altLang="zh-CN" dirty="0" err="1"/>
              <a:t>NiN</a:t>
            </a:r>
            <a:r>
              <a:rPr lang="en-US" altLang="zh-CN" dirty="0"/>
              <a:t> use GAP follow </a:t>
            </a:r>
            <a:r>
              <a:rPr lang="en-US" altLang="zh-CN" dirty="0" err="1"/>
              <a:t>Mlpconv</a:t>
            </a:r>
            <a:r>
              <a:rPr lang="en-US" altLang="zh-CN" dirty="0"/>
              <a:t> layer. Compare with FC layer, GAP layer is no parameter to optimize, and it’s more robust, Also </a:t>
            </a:r>
            <a:r>
              <a:rPr lang="en-US" altLang="zh-CN"/>
              <a:t>avoid overfitting.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But, GAP layer is slower in convergence, may because of here is no parameter. So Network must do more optimize in </a:t>
            </a:r>
            <a:r>
              <a:rPr lang="en-US" altLang="zh-CN" dirty="0" err="1"/>
              <a:t>Mlpconv</a:t>
            </a:r>
            <a:r>
              <a:rPr lang="en-US" altLang="zh-CN" dirty="0"/>
              <a:t> layer.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59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C90F262-F0A7-4D23-A034-43BFB2D3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24" y="1127464"/>
            <a:ext cx="6214007" cy="39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F217B0-3F2E-495A-8276-CEEB40E3ECFA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F6ED0-D7B5-4CEC-87C3-D3519F4BA7B2}"/>
              </a:ext>
            </a:extLst>
          </p:cNvPr>
          <p:cNvSpPr txBox="1"/>
          <p:nvPr/>
        </p:nvSpPr>
        <p:spPr>
          <a:xfrm>
            <a:off x="239697" y="852256"/>
            <a:ext cx="406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Evolution from </a:t>
            </a:r>
            <a:r>
              <a:rPr lang="en-US" altLang="zh-CN" dirty="0" err="1"/>
              <a:t>AlexNet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43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C2C4E887-843C-4A40-8F5E-C8B72E85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09" y="1124922"/>
            <a:ext cx="7092955" cy="195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B174D7-3EF6-4955-92EF-569191E4AE8A}"/>
              </a:ext>
            </a:extLst>
          </p:cNvPr>
          <p:cNvSpPr txBox="1"/>
          <p:nvPr/>
        </p:nvSpPr>
        <p:spPr>
          <a:xfrm>
            <a:off x="97654" y="106532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C121EB-7378-4DDF-8DC3-D93016A0B7EB}"/>
              </a:ext>
            </a:extLst>
          </p:cNvPr>
          <p:cNvSpPr txBox="1"/>
          <p:nvPr/>
        </p:nvSpPr>
        <p:spPr>
          <a:xfrm>
            <a:off x="186431" y="683581"/>
            <a:ext cx="22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Convolution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Pooling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Fully connection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10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78F277-FE68-4F63-9119-658258605B7C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Evolution from 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F9EC5AB-BAE0-45E7-AD26-A171F71E77D0}"/>
              </a:ext>
            </a:extLst>
          </p:cNvPr>
          <p:cNvGrpSpPr/>
          <p:nvPr/>
        </p:nvGrpSpPr>
        <p:grpSpPr>
          <a:xfrm>
            <a:off x="346229" y="1352935"/>
            <a:ext cx="7871534" cy="3865180"/>
            <a:chOff x="1784412" y="1388446"/>
            <a:chExt cx="7871534" cy="38651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74489A6-2867-488A-AE14-B884BF277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630" y="2343705"/>
              <a:ext cx="6142989" cy="290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A352AEC-F96A-43CD-B93C-5B521D9EF88E}"/>
                </a:ext>
              </a:extLst>
            </p:cNvPr>
            <p:cNvCxnSpPr/>
            <p:nvPr/>
          </p:nvCxnSpPr>
          <p:spPr>
            <a:xfrm flipV="1">
              <a:off x="5229124" y="1855433"/>
              <a:ext cx="1260453" cy="12783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2B2B80-E341-41B4-A84F-42FC765B2678}"/>
                </a:ext>
              </a:extLst>
            </p:cNvPr>
            <p:cNvSpPr txBox="1"/>
            <p:nvPr/>
          </p:nvSpPr>
          <p:spPr>
            <a:xfrm>
              <a:off x="5936202" y="1388446"/>
              <a:ext cx="371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Replace by 2x 3x3 conv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F62AEA7-BBC9-45FC-86D3-54D25FCD3C9E}"/>
                </a:ext>
              </a:extLst>
            </p:cNvPr>
            <p:cNvCxnSpPr/>
            <p:nvPr/>
          </p:nvCxnSpPr>
          <p:spPr>
            <a:xfrm flipH="1" flipV="1">
              <a:off x="3071674" y="1757778"/>
              <a:ext cx="292963" cy="11452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69A567-6D14-4504-A941-10CC0A3438A7}"/>
                </a:ext>
              </a:extLst>
            </p:cNvPr>
            <p:cNvSpPr txBox="1"/>
            <p:nvPr/>
          </p:nvSpPr>
          <p:spPr>
            <a:xfrm>
              <a:off x="1784412" y="1388446"/>
              <a:ext cx="2734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Replace by 3x 3x3 conv</a:t>
              </a:r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DF1FC13-B787-480D-BEDA-5F5C1EDA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80" y="2076619"/>
            <a:ext cx="3619048" cy="27047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7F2A97-8B7D-44C2-BC54-62F510B4064C}"/>
              </a:ext>
            </a:extLst>
          </p:cNvPr>
          <p:cNvSpPr txBox="1"/>
          <p:nvPr/>
        </p:nvSpPr>
        <p:spPr>
          <a:xfrm>
            <a:off x="1128943" y="5505065"/>
            <a:ext cx="536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Also </a:t>
            </a:r>
            <a:r>
              <a:rPr lang="en-US" altLang="zh-CN" dirty="0" err="1"/>
              <a:t>utilise</a:t>
            </a:r>
            <a:r>
              <a:rPr lang="en-US" altLang="zh-CN" dirty="0"/>
              <a:t> 1 × 1 convolution filters, which can be seen as a linear transformation of the input channels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2E4041-3DCC-4F36-A0C2-F057DE283804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96095-7FDA-49B4-94BB-15EFFDEF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4" y="1406202"/>
            <a:ext cx="5194571" cy="33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9C451B-93C6-49A6-AFF3-F4BB4868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87" y="565042"/>
            <a:ext cx="5576436" cy="5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5DE884-2447-4F9E-BDF2-DD75B2296DE7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GoogLeNet</a:t>
            </a:r>
            <a:r>
              <a:rPr lang="en-US" altLang="zh-CN" dirty="0"/>
              <a:t>(Inception v1)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CC37B2-7649-4594-9728-D8ACF740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97" y="1911297"/>
            <a:ext cx="9325325" cy="23208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5E94A7-1676-4A41-A5A1-36C7F51AFF6C}"/>
              </a:ext>
            </a:extLst>
          </p:cNvPr>
          <p:cNvSpPr txBox="1"/>
          <p:nvPr/>
        </p:nvSpPr>
        <p:spPr>
          <a:xfrm>
            <a:off x="213064" y="861134"/>
            <a:ext cx="307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1x1 convolution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Inception module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40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C0935A-629E-4683-AEF9-F27620797453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1x1 convolution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4877CE-4CBE-4AF4-B904-E191F3F5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47" y="1892701"/>
            <a:ext cx="7361905" cy="223809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1F1132-1E8A-43E5-83F7-73B47941AA9D}"/>
              </a:ext>
            </a:extLst>
          </p:cNvPr>
          <p:cNvCxnSpPr/>
          <p:nvPr/>
        </p:nvCxnSpPr>
        <p:spPr>
          <a:xfrm flipV="1">
            <a:off x="3524435" y="1305017"/>
            <a:ext cx="807868" cy="1145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F6A998-F223-4CCE-AA03-443C6BF8FD41}"/>
              </a:ext>
            </a:extLst>
          </p:cNvPr>
          <p:cNvSpPr txBox="1"/>
          <p:nvPr/>
        </p:nvSpPr>
        <p:spPr>
          <a:xfrm>
            <a:off x="3266983" y="882419"/>
            <a:ext cx="19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Normal conv op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AFE1F6A-BF7D-4722-A8CF-2FA0CE8AA13E}"/>
              </a:ext>
            </a:extLst>
          </p:cNvPr>
          <p:cNvCxnSpPr/>
          <p:nvPr/>
        </p:nvCxnSpPr>
        <p:spPr>
          <a:xfrm flipV="1">
            <a:off x="7910004" y="1251751"/>
            <a:ext cx="870012" cy="1198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98E0181-ECA6-4533-A38E-02E9E594A94D}"/>
              </a:ext>
            </a:extLst>
          </p:cNvPr>
          <p:cNvSpPr txBox="1"/>
          <p:nvPr/>
        </p:nvSpPr>
        <p:spPr>
          <a:xfrm>
            <a:off x="7403977" y="882419"/>
            <a:ext cx="277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1x1 conv after 3x3 conv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722F74D-C24C-4548-B5F0-5133F9485ABE}"/>
              </a:ext>
            </a:extLst>
          </p:cNvPr>
          <p:cNvSpPr/>
          <p:nvPr/>
        </p:nvSpPr>
        <p:spPr>
          <a:xfrm>
            <a:off x="7546019" y="2491944"/>
            <a:ext cx="870012" cy="1198486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169B9A-7EA5-4C18-9CDB-7A39820973DA}"/>
              </a:ext>
            </a:extLst>
          </p:cNvPr>
          <p:cNvSpPr txBox="1"/>
          <p:nvPr/>
        </p:nvSpPr>
        <p:spPr>
          <a:xfrm>
            <a:off x="3817398" y="4500979"/>
            <a:ext cx="636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1x1 conv introduce more non-linear property, also reduce the dimension of feature map.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43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5F4EAF-3F56-4D5C-A05D-B59F8788F6B4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 module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51386A-D7C5-4FF1-94F3-706BEBE7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50" y="1325371"/>
            <a:ext cx="9513699" cy="236774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B14FCE6-ED3D-4323-BE31-D1E7CC23C453}"/>
              </a:ext>
            </a:extLst>
          </p:cNvPr>
          <p:cNvCxnSpPr/>
          <p:nvPr/>
        </p:nvCxnSpPr>
        <p:spPr>
          <a:xfrm flipH="1">
            <a:off x="2281561" y="3693111"/>
            <a:ext cx="665825" cy="727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F637BD1-2ED6-4E57-94BF-478C280FE439}"/>
              </a:ext>
            </a:extLst>
          </p:cNvPr>
          <p:cNvSpPr txBox="1"/>
          <p:nvPr/>
        </p:nvSpPr>
        <p:spPr>
          <a:xfrm>
            <a:off x="736847" y="4643021"/>
            <a:ext cx="268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First version of Inception module.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9B26BEA-DF67-474D-A724-B7785B3C3A7A}"/>
              </a:ext>
            </a:extLst>
          </p:cNvPr>
          <p:cNvCxnSpPr/>
          <p:nvPr/>
        </p:nvCxnSpPr>
        <p:spPr>
          <a:xfrm flipH="1">
            <a:off x="7253056" y="3781887"/>
            <a:ext cx="577049" cy="639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1705C5B-543F-4FFD-81EC-93BCF76F8D73}"/>
              </a:ext>
            </a:extLst>
          </p:cNvPr>
          <p:cNvSpPr txBox="1"/>
          <p:nvPr/>
        </p:nvSpPr>
        <p:spPr>
          <a:xfrm>
            <a:off x="5495278" y="4509856"/>
            <a:ext cx="474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Introduce 1x1 conv to reduce the complexity of computation.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AF08539-8F8A-4F05-B860-FC7E3327B201}"/>
              </a:ext>
            </a:extLst>
          </p:cNvPr>
          <p:cNvCxnSpPr>
            <a:cxnSpLocks/>
          </p:cNvCxnSpPr>
          <p:nvPr/>
        </p:nvCxnSpPr>
        <p:spPr>
          <a:xfrm flipV="1">
            <a:off x="6862440" y="1020932"/>
            <a:ext cx="479393" cy="1464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58FEF1B-F6B2-476A-9AA5-AFF31201BAD0}"/>
              </a:ext>
            </a:extLst>
          </p:cNvPr>
          <p:cNvCxnSpPr>
            <a:cxnSpLocks/>
          </p:cNvCxnSpPr>
          <p:nvPr/>
        </p:nvCxnSpPr>
        <p:spPr>
          <a:xfrm flipH="1" flipV="1">
            <a:off x="7341833" y="1020932"/>
            <a:ext cx="816746" cy="1296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7CEC5F-A7D9-448A-A006-F939C2C41D1E}"/>
              </a:ext>
            </a:extLst>
          </p:cNvPr>
          <p:cNvCxnSpPr/>
          <p:nvPr/>
        </p:nvCxnSpPr>
        <p:spPr>
          <a:xfrm flipH="1" flipV="1">
            <a:off x="7341833" y="1020932"/>
            <a:ext cx="1455938" cy="1296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B6734E8-65C2-4522-83BF-26D001483A2F}"/>
              </a:ext>
            </a:extLst>
          </p:cNvPr>
          <p:cNvCxnSpPr/>
          <p:nvPr/>
        </p:nvCxnSpPr>
        <p:spPr>
          <a:xfrm flipH="1" flipV="1">
            <a:off x="7341833" y="1020932"/>
            <a:ext cx="2467992" cy="1293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3576223-B3FB-428B-AB22-AB609D5CDA80}"/>
              </a:ext>
            </a:extLst>
          </p:cNvPr>
          <p:cNvSpPr txBox="1"/>
          <p:nvPr/>
        </p:nvSpPr>
        <p:spPr>
          <a:xfrm>
            <a:off x="5464205" y="375461"/>
            <a:ext cx="493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part aggregate different scale of features, then concatenation them.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90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48D386-A2FB-4832-ADC3-97A54F319E3A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863540-8B14-4CE3-BFAF-7A17AE8A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38440" y="-3588971"/>
            <a:ext cx="2760383" cy="118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0E21B2F-6D86-4726-98C0-03452B5AFEF7}"/>
              </a:ext>
            </a:extLst>
          </p:cNvPr>
          <p:cNvCxnSpPr/>
          <p:nvPr/>
        </p:nvCxnSpPr>
        <p:spPr>
          <a:xfrm>
            <a:off x="7013359" y="3604334"/>
            <a:ext cx="1251752" cy="887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4C84225-30CB-4AD8-A986-BD45124442BA}"/>
              </a:ext>
            </a:extLst>
          </p:cNvPr>
          <p:cNvCxnSpPr/>
          <p:nvPr/>
        </p:nvCxnSpPr>
        <p:spPr>
          <a:xfrm flipH="1">
            <a:off x="8238478" y="3178206"/>
            <a:ext cx="1393794" cy="1322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B256012-6635-4D3B-8969-C48112F2A166}"/>
              </a:ext>
            </a:extLst>
          </p:cNvPr>
          <p:cNvSpPr txBox="1"/>
          <p:nvPr/>
        </p:nvSpPr>
        <p:spPr>
          <a:xfrm>
            <a:off x="5797118" y="4678532"/>
            <a:ext cx="437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Auxiliary classification head, discard when end of train.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63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E97CA6-A604-4B72-9399-B1E1CF2B5B1A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C3CE06-00E2-48CE-9C21-723EC5C2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30" y="1029810"/>
            <a:ext cx="6916332" cy="25572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430D0F-A948-49A2-A6E8-B7349CA1ED47}"/>
              </a:ext>
            </a:extLst>
          </p:cNvPr>
          <p:cNvSpPr txBox="1"/>
          <p:nvPr/>
        </p:nvSpPr>
        <p:spPr>
          <a:xfrm>
            <a:off x="204186" y="843379"/>
            <a:ext cx="446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Degradation problem in deep network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Residual Module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Error surface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0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722C9A-0320-4F30-B78A-68B4623E956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Degradation problem in deep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5DCEF8-8134-45C2-83D1-8ADFBD4E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21" y="770965"/>
            <a:ext cx="7188777" cy="26580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53DBFE-A1E4-41E8-B5F6-74585B75A707}"/>
              </a:ext>
            </a:extLst>
          </p:cNvPr>
          <p:cNvSpPr txBox="1"/>
          <p:nvPr/>
        </p:nvSpPr>
        <p:spPr>
          <a:xfrm>
            <a:off x="2097349" y="3724101"/>
            <a:ext cx="6966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With the network depth increasing, accuracy gets saturated and then degrades rapidly. Unexpectedly, such degradation is not caused by overfitting, and adding more layers to a suitably deep model leads to higher training error.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E9360-F28C-4A69-919D-CFF45FD83A23}"/>
              </a:ext>
            </a:extLst>
          </p:cNvPr>
          <p:cNvSpPr txBox="1"/>
          <p:nvPr/>
        </p:nvSpPr>
        <p:spPr>
          <a:xfrm>
            <a:off x="381740" y="5440704"/>
            <a:ext cx="72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That’s mean, the deeper network is harder to find optimal solution in training.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8DFCD6C-15DF-4FF7-8547-386026DB286C}"/>
              </a:ext>
            </a:extLst>
          </p:cNvPr>
          <p:cNvCxnSpPr/>
          <p:nvPr/>
        </p:nvCxnSpPr>
        <p:spPr>
          <a:xfrm flipV="1">
            <a:off x="7341833" y="5051394"/>
            <a:ext cx="665825" cy="38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AA161-AC5D-4C06-91D1-683911ED7B01}"/>
              </a:ext>
            </a:extLst>
          </p:cNvPr>
          <p:cNvSpPr txBox="1"/>
          <p:nvPr/>
        </p:nvSpPr>
        <p:spPr>
          <a:xfrm>
            <a:off x="8114190" y="4829452"/>
            <a:ext cx="331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Better initialization, Optimizer. 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4F87CE9-33DC-4A73-A78C-FED4B9DC8786}"/>
              </a:ext>
            </a:extLst>
          </p:cNvPr>
          <p:cNvCxnSpPr/>
          <p:nvPr/>
        </p:nvCxnSpPr>
        <p:spPr>
          <a:xfrm>
            <a:off x="7341833" y="5717219"/>
            <a:ext cx="772357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9B22F04-08C1-4CC4-8380-F8052F981BCE}"/>
              </a:ext>
            </a:extLst>
          </p:cNvPr>
          <p:cNvSpPr txBox="1"/>
          <p:nvPr/>
        </p:nvSpPr>
        <p:spPr>
          <a:xfrm>
            <a:off x="8220722" y="5830014"/>
            <a:ext cx="376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Change the structure of network to make better error surface.(</a:t>
            </a:r>
            <a:r>
              <a:rPr lang="en-US" altLang="zh-CN" dirty="0" err="1"/>
              <a:t>ResNet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43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9321F6-8CC7-40F5-93B7-AFE91B9BF727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Residual Module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82A5CB-228E-462A-B339-FF2E145C5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756518"/>
            <a:ext cx="4063588" cy="2107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1114DD-59E9-413F-BABA-9C69E3EA3BE3}"/>
                  </a:ext>
                </a:extLst>
              </p:cNvPr>
              <p:cNvSpPr txBox="1"/>
              <p:nvPr/>
            </p:nvSpPr>
            <p:spPr>
              <a:xfrm>
                <a:off x="6245235" y="1056443"/>
                <a:ext cx="3151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1114DD-59E9-413F-BABA-9C69E3EA3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235" y="1056443"/>
                <a:ext cx="31515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ECC521-0E40-47EF-AA2A-AA4E292234BF}"/>
                  </a:ext>
                </a:extLst>
              </p:cNvPr>
              <p:cNvSpPr txBox="1"/>
              <p:nvPr/>
            </p:nvSpPr>
            <p:spPr>
              <a:xfrm>
                <a:off x="6019060" y="1731146"/>
                <a:ext cx="47495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reformulate in Residual module make ease to learn: if feature map of weight layer(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 is worse than identity map(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), let the weight of layer to be 0.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ECC521-0E40-47EF-AA2A-AA4E29223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060" y="1731146"/>
                <a:ext cx="4749554" cy="1200329"/>
              </a:xfrm>
              <a:prstGeom prst="rect">
                <a:avLst/>
              </a:prstGeom>
              <a:blipFill>
                <a:blip r:embed="rId4"/>
                <a:stretch>
                  <a:fillRect l="-102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8DB0F90-829A-48B3-B8C9-747881C61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7" y="3429000"/>
            <a:ext cx="5493734" cy="17432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F32C41-EFB0-40A0-8D7D-6ED305363FF8}"/>
              </a:ext>
            </a:extLst>
          </p:cNvPr>
          <p:cNvSpPr txBox="1"/>
          <p:nvPr/>
        </p:nvSpPr>
        <p:spPr>
          <a:xfrm>
            <a:off x="1029810" y="5141936"/>
            <a:ext cx="162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 Block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FE78AF-EEB4-497C-B1FF-83D15BA83825}"/>
              </a:ext>
            </a:extLst>
          </p:cNvPr>
          <p:cNvSpPr txBox="1"/>
          <p:nvPr/>
        </p:nvSpPr>
        <p:spPr>
          <a:xfrm>
            <a:off x="3424039" y="5141936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Bottleneck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86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9D6BBB67-D129-4150-A855-B9300DD12A3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 surface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B4795-0539-4426-8766-F5038FF4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4" y="475864"/>
            <a:ext cx="7963271" cy="5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3F5C5-227D-48B3-A992-A31FE56867E9}"/>
              </a:ext>
            </a:extLst>
          </p:cNvPr>
          <p:cNvSpPr txBox="1"/>
          <p:nvPr/>
        </p:nvSpPr>
        <p:spPr>
          <a:xfrm>
            <a:off x="97654" y="106532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95DC9792-54A2-4D53-B5AB-066D4DEE21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9" y="1072887"/>
            <a:ext cx="4736329" cy="3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088E58-CCB9-4770-8FA4-41BB2BEECCC9}"/>
                  </a:ext>
                </a:extLst>
              </p:cNvPr>
              <p:cNvSpPr txBox="1"/>
              <p:nvPr/>
            </p:nvSpPr>
            <p:spPr>
              <a:xfrm>
                <a:off x="5681708" y="1303706"/>
                <a:ext cx="5832629" cy="49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Feature map size: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 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𝑝𝑎𝑑𝑑𝑖𝑛𝑔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𝑘𝑒𝑟𝑛𝑒𝑙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𝑠𝑡𝑟𝑖𝑑𝑒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088E58-CCB9-4770-8FA4-41BB2BEEC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08" y="1303706"/>
                <a:ext cx="5832629" cy="495328"/>
              </a:xfrm>
              <a:prstGeom prst="rect">
                <a:avLst/>
              </a:prstGeom>
              <a:blipFill>
                <a:blip r:embed="rId3"/>
                <a:stretch>
                  <a:fillRect l="-836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22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BF393F-163C-408E-BB25-3343C2FD4507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1DC4D9-9AC1-47A6-A021-2FBBAF89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765822"/>
            <a:ext cx="11721744" cy="51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3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892575-EDEC-4EF7-AF3B-06374C66A083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DenseNet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4B7E90-D10B-46E8-8B1E-EC04F24F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24" y="808546"/>
            <a:ext cx="4733333" cy="3447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F4AE81-4445-4346-918D-36B65CEBC432}"/>
              </a:ext>
            </a:extLst>
          </p:cNvPr>
          <p:cNvSpPr txBox="1"/>
          <p:nvPr/>
        </p:nvSpPr>
        <p:spPr>
          <a:xfrm>
            <a:off x="213064" y="808546"/>
            <a:ext cx="408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Dense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Connection in Dense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56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69A952-C9C0-4F4E-A912-FC35078725DD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 Block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494567-3637-4B17-8423-F84333449666}"/>
              </a:ext>
            </a:extLst>
          </p:cNvPr>
          <p:cNvGrpSpPr/>
          <p:nvPr/>
        </p:nvGrpSpPr>
        <p:grpSpPr>
          <a:xfrm>
            <a:off x="97654" y="1844990"/>
            <a:ext cx="6950635" cy="2405171"/>
            <a:chOff x="241410" y="1667437"/>
            <a:chExt cx="6950635" cy="240517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2A061C-B0E6-41C0-8369-506B1973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918" y="1667437"/>
              <a:ext cx="3302127" cy="240517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6D4AC0-BE81-4DDD-9721-F50BBC86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410" y="1667437"/>
              <a:ext cx="3648508" cy="18925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7DB3D0-AF5F-442B-B3C4-A1642F94C06A}"/>
                  </a:ext>
                </a:extLst>
              </p:cNvPr>
              <p:cNvSpPr txBox="1"/>
              <p:nvPr/>
            </p:nvSpPr>
            <p:spPr>
              <a:xfrm>
                <a:off x="559292" y="4323424"/>
                <a:ext cx="55367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Compare with Residual Module, Dense Block using more density connection,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 err="1"/>
                  <a:t>th</a:t>
                </a:r>
                <a:r>
                  <a:rPr lang="en-US" altLang="zh-CN" dirty="0"/>
                  <a:t> layer received all feature map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 err="1"/>
                  <a:t>th</a:t>
                </a:r>
                <a:r>
                  <a:rPr lang="en-US" altLang="zh-CN" dirty="0"/>
                  <a:t> layer.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7DB3D0-AF5F-442B-B3C4-A1642F94C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4323424"/>
                <a:ext cx="5536707" cy="923330"/>
              </a:xfrm>
              <a:prstGeom prst="rect">
                <a:avLst/>
              </a:prstGeom>
              <a:blipFill>
                <a:blip r:embed="rId8"/>
                <a:stretch>
                  <a:fillRect l="-991" t="-3289" r="-44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0C2044-BFDD-4D21-BFA6-A6F795F7FEBF}"/>
              </a:ext>
            </a:extLst>
          </p:cNvPr>
          <p:cNvCxnSpPr>
            <a:cxnSpLocks/>
          </p:cNvCxnSpPr>
          <p:nvPr/>
        </p:nvCxnSpPr>
        <p:spPr>
          <a:xfrm flipV="1">
            <a:off x="1846555" y="1154097"/>
            <a:ext cx="3648508" cy="2274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892626-B901-4A0E-B021-7AC56947579A}"/>
              </a:ext>
            </a:extLst>
          </p:cNvPr>
          <p:cNvCxnSpPr>
            <a:cxnSpLocks/>
          </p:cNvCxnSpPr>
          <p:nvPr/>
        </p:nvCxnSpPr>
        <p:spPr>
          <a:xfrm flipH="1" flipV="1">
            <a:off x="5495063" y="1154097"/>
            <a:ext cx="666040" cy="2423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6A9F320-1A1D-4B04-A2C5-7393BB47C3DE}"/>
              </a:ext>
            </a:extLst>
          </p:cNvPr>
          <p:cNvSpPr txBox="1"/>
          <p:nvPr/>
        </p:nvSpPr>
        <p:spPr>
          <a:xfrm>
            <a:off x="2898160" y="427907"/>
            <a:ext cx="499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Instead of element-wise addition, Dense Block </a:t>
            </a:r>
            <a:r>
              <a:rPr lang="en-US" altLang="zh-CN" dirty="0" err="1"/>
              <a:t>concat</a:t>
            </a:r>
            <a:r>
              <a:rPr lang="en-US" altLang="zh-CN" dirty="0"/>
              <a:t> all feature map from previous layer.</a:t>
            </a:r>
            <a:endParaRPr lang="zh-CN" altLang="en-US" dirty="0"/>
          </a:p>
        </p:txBody>
      </p:sp>
      <p:pic>
        <p:nvPicPr>
          <p:cNvPr id="18" name="88942058-23c3-11eb-9a64-0257ce2c6f9c">
            <a:hlinkClick r:id="" action="ppaction://media"/>
            <a:extLst>
              <a:ext uri="{FF2B5EF4-FFF2-40B4-BE49-F238E27FC236}">
                <a16:creationId xmlns:a16="http://schemas.microsoft.com/office/drawing/2014/main" id="{9970D36C-0C62-4DC6-AA4C-1C4992F9D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30262" y="399745"/>
            <a:ext cx="3958697" cy="92369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937D50-1DD9-4BD4-B443-5AC754C84972}"/>
              </a:ext>
            </a:extLst>
          </p:cNvPr>
          <p:cNvSpPr txBox="1"/>
          <p:nvPr/>
        </p:nvSpPr>
        <p:spPr>
          <a:xfrm>
            <a:off x="7896289" y="1411550"/>
            <a:ext cx="395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Concat</a:t>
            </a:r>
            <a:r>
              <a:rPr lang="en-US" altLang="zh-CN" dirty="0"/>
              <a:t> feature map through channel.</a:t>
            </a:r>
            <a:endParaRPr lang="zh-CN" altLang="en-US" dirty="0"/>
          </a:p>
        </p:txBody>
      </p:sp>
      <p:pic>
        <p:nvPicPr>
          <p:cNvPr id="22" name="81c95a0c-23b1-11eb-bb0b-de553f2879c1">
            <a:hlinkClick r:id="" action="ppaction://media"/>
            <a:extLst>
              <a:ext uri="{FF2B5EF4-FFF2-40B4-BE49-F238E27FC236}">
                <a16:creationId xmlns:a16="http://schemas.microsoft.com/office/drawing/2014/main" id="{3CFA094C-1BB5-43F8-B9D3-13034CCC03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49701" y="2178559"/>
            <a:ext cx="4594093" cy="2281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A792195-F12B-4535-801C-7D7398A01F3A}"/>
                  </a:ext>
                </a:extLst>
              </p:cNvPr>
              <p:cNvSpPr txBox="1"/>
              <p:nvPr/>
            </p:nvSpPr>
            <p:spPr>
              <a:xfrm>
                <a:off x="7512564" y="4460292"/>
                <a:ext cx="45940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Non-linear transformation in Dense Block, before this op, will be 1x1 conv to squeeze channel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, which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growth rate.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A792195-F12B-4535-801C-7D7398A0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564" y="4460292"/>
                <a:ext cx="4594092" cy="1200329"/>
              </a:xfrm>
              <a:prstGeom prst="rect">
                <a:avLst/>
              </a:prstGeom>
              <a:blipFill>
                <a:blip r:embed="rId11"/>
                <a:stretch>
                  <a:fillRect l="-1061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DF2E581-D5AE-49FC-9799-3D138A3EBC4C}"/>
              </a:ext>
            </a:extLst>
          </p:cNvPr>
          <p:cNvCxnSpPr>
            <a:endCxn id="5" idx="3"/>
          </p:cNvCxnSpPr>
          <p:nvPr/>
        </p:nvCxnSpPr>
        <p:spPr>
          <a:xfrm flipV="1">
            <a:off x="6161103" y="3047576"/>
            <a:ext cx="887186" cy="5301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7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4FE3AD-D586-4F73-A920-F1E1D8DBFAD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 Block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9D0283D-68F0-474A-BDA4-D00F2AC416F8}"/>
              </a:ext>
            </a:extLst>
          </p:cNvPr>
          <p:cNvGrpSpPr/>
          <p:nvPr/>
        </p:nvGrpSpPr>
        <p:grpSpPr>
          <a:xfrm>
            <a:off x="3284738" y="635387"/>
            <a:ext cx="6178858" cy="3993658"/>
            <a:chOff x="2485748" y="705544"/>
            <a:chExt cx="6178858" cy="39936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68A7AD3-C413-4912-B052-319AEDBC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1601" y="705544"/>
              <a:ext cx="5483005" cy="3993658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67F24FA-6624-456F-810F-C3D20DE9F788}"/>
                </a:ext>
              </a:extLst>
            </p:cNvPr>
            <p:cNvCxnSpPr/>
            <p:nvPr/>
          </p:nvCxnSpPr>
          <p:spPr>
            <a:xfrm flipH="1">
              <a:off x="2485748" y="3429000"/>
              <a:ext cx="2219417" cy="1220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473E1D-D0CF-412E-9CAF-2BF34597AA20}"/>
                </a:ext>
              </a:extLst>
            </p:cNvPr>
            <p:cNvCxnSpPr/>
            <p:nvPr/>
          </p:nvCxnSpPr>
          <p:spPr>
            <a:xfrm flipH="1">
              <a:off x="2512381" y="2947386"/>
              <a:ext cx="2024108" cy="594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9FF279B-D685-4A28-80EE-ED36D69904C9}"/>
                </a:ext>
              </a:extLst>
            </p:cNvPr>
            <p:cNvCxnSpPr/>
            <p:nvPr/>
          </p:nvCxnSpPr>
          <p:spPr>
            <a:xfrm flipH="1">
              <a:off x="2485748" y="2636668"/>
              <a:ext cx="2050741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142AFF7-FAC1-41D3-A215-9BE236B5E089}"/>
                </a:ext>
              </a:extLst>
            </p:cNvPr>
            <p:cNvCxnSpPr/>
            <p:nvPr/>
          </p:nvCxnSpPr>
          <p:spPr>
            <a:xfrm flipH="1">
              <a:off x="2485748" y="2175029"/>
              <a:ext cx="1899821" cy="137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D2C999E-006D-4697-BBF8-3CB03421F23B}"/>
              </a:ext>
            </a:extLst>
          </p:cNvPr>
          <p:cNvSpPr txBox="1"/>
          <p:nvPr/>
        </p:nvSpPr>
        <p:spPr>
          <a:xfrm>
            <a:off x="64886" y="3174631"/>
            <a:ext cx="3246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More connection means more powerful gradient flow, it can avoid gradient vanished. And also built deep supervised from FC layer.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4330B3-B964-46C5-AC42-EA090AA51E41}"/>
              </a:ext>
            </a:extLst>
          </p:cNvPr>
          <p:cNvSpPr txBox="1"/>
          <p:nvPr/>
        </p:nvSpPr>
        <p:spPr>
          <a:xfrm>
            <a:off x="2648287" y="5022284"/>
            <a:ext cx="469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These density connection can aggregate feature map from all previous layer, which means reuse of feature map and keep low-level feature.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A4E6B1F-6F67-49D3-8A27-9DFD56068829}"/>
                  </a:ext>
                </a:extLst>
              </p:cNvPr>
              <p:cNvSpPr txBox="1"/>
              <p:nvPr/>
            </p:nvSpPr>
            <p:spPr>
              <a:xfrm>
                <a:off x="7341833" y="319596"/>
                <a:ext cx="44122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3. The channel dimension(growth rate)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much smaller than traditional convolution network, so the parameter in </a:t>
                </a:r>
                <a:r>
                  <a:rPr lang="en-US" altLang="zh-CN" dirty="0" err="1"/>
                  <a:t>DenseNet</a:t>
                </a:r>
                <a:r>
                  <a:rPr lang="en-US" altLang="zh-CN" dirty="0"/>
                  <a:t> is smaller than </a:t>
                </a:r>
                <a:r>
                  <a:rPr lang="en-US" altLang="zh-CN" dirty="0" err="1"/>
                  <a:t>ResNet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A4E6B1F-6F67-49D3-8A27-9DFD5606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3" y="319596"/>
                <a:ext cx="4412202" cy="1200329"/>
              </a:xfrm>
              <a:prstGeom prst="rect">
                <a:avLst/>
              </a:prstGeom>
              <a:blipFill>
                <a:blip r:embed="rId3"/>
                <a:stretch>
                  <a:fillRect l="-1105" t="-2538" r="-124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99C8953E-3919-4899-9B0A-6409FCF7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590" y="1558481"/>
            <a:ext cx="4232409" cy="16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7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CFBDA7-E8E9-4222-A952-AC91DFFDA472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4BB826-0FEB-4BBD-958F-17F47394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3" y="1086224"/>
            <a:ext cx="9923809" cy="154285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B12D671-5619-4ACF-8558-473150D02B24}"/>
              </a:ext>
            </a:extLst>
          </p:cNvPr>
          <p:cNvCxnSpPr/>
          <p:nvPr/>
        </p:nvCxnSpPr>
        <p:spPr>
          <a:xfrm>
            <a:off x="4252404" y="2530136"/>
            <a:ext cx="1198485" cy="1100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7EA2AC-774D-409C-9BEA-FFB03DF8AEB1}"/>
              </a:ext>
            </a:extLst>
          </p:cNvPr>
          <p:cNvCxnSpPr/>
          <p:nvPr/>
        </p:nvCxnSpPr>
        <p:spPr>
          <a:xfrm flipH="1">
            <a:off x="5442012" y="2530136"/>
            <a:ext cx="1091953" cy="1109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3B8735-C327-4BB8-A94B-6D9E00555E65}"/>
              </a:ext>
            </a:extLst>
          </p:cNvPr>
          <p:cNvCxnSpPr/>
          <p:nvPr/>
        </p:nvCxnSpPr>
        <p:spPr>
          <a:xfrm flipH="1">
            <a:off x="5450889" y="2530136"/>
            <a:ext cx="3329127" cy="1100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17FB6C-2F26-4DCA-AC84-AA61FE959105}"/>
                  </a:ext>
                </a:extLst>
              </p:cNvPr>
              <p:cNvSpPr txBox="1"/>
              <p:nvPr/>
            </p:nvSpPr>
            <p:spPr>
              <a:xfrm>
                <a:off x="2441359" y="3852909"/>
                <a:ext cx="59746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Transition layer: Squeeze channel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, which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hyperparameter,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/>
                  <a:t>, default set it 0.5.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17FB6C-2F26-4DCA-AC84-AA61FE95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59" y="3852909"/>
                <a:ext cx="5974672" cy="646331"/>
              </a:xfrm>
              <a:prstGeom prst="rect">
                <a:avLst/>
              </a:prstGeom>
              <a:blipFill>
                <a:blip r:embed="rId3"/>
                <a:stretch>
                  <a:fillRect l="-815" t="-4717" r="-1325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825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FE2EF0-0FF5-4577-8F8B-75F90A09AB11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Connection in Dense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11277F-4BD3-469D-A473-47E2C705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24" y="1637422"/>
            <a:ext cx="7619048" cy="32000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3020183-3D52-4F21-91A0-8CE4D578321C}"/>
              </a:ext>
            </a:extLst>
          </p:cNvPr>
          <p:cNvCxnSpPr/>
          <p:nvPr/>
        </p:nvCxnSpPr>
        <p:spPr>
          <a:xfrm flipV="1">
            <a:off x="2485748" y="1038687"/>
            <a:ext cx="399495" cy="1003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2C62801-AF99-4BF3-B104-B856C1A1DEB4}"/>
              </a:ext>
            </a:extLst>
          </p:cNvPr>
          <p:cNvCxnSpPr/>
          <p:nvPr/>
        </p:nvCxnSpPr>
        <p:spPr>
          <a:xfrm flipH="1" flipV="1">
            <a:off x="2876365" y="1012054"/>
            <a:ext cx="426128" cy="105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39B0CA-3E6A-4A09-86F4-696992741B29}"/>
              </a:ext>
            </a:extLst>
          </p:cNvPr>
          <p:cNvCxnSpPr>
            <a:cxnSpLocks/>
          </p:cNvCxnSpPr>
          <p:nvPr/>
        </p:nvCxnSpPr>
        <p:spPr>
          <a:xfrm flipH="1" flipV="1">
            <a:off x="2885244" y="1038687"/>
            <a:ext cx="719090" cy="1029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93F5B6-345E-4ADD-84D1-DB82A02E4FFD}"/>
              </a:ext>
            </a:extLst>
          </p:cNvPr>
          <p:cNvCxnSpPr>
            <a:cxnSpLocks/>
          </p:cNvCxnSpPr>
          <p:nvPr/>
        </p:nvCxnSpPr>
        <p:spPr>
          <a:xfrm flipH="1" flipV="1">
            <a:off x="2894122" y="1038687"/>
            <a:ext cx="1003175" cy="1029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B47532E-7C14-4189-9F04-3C51964A287F}"/>
              </a:ext>
            </a:extLst>
          </p:cNvPr>
          <p:cNvSpPr txBox="1"/>
          <p:nvPr/>
        </p:nvSpPr>
        <p:spPr>
          <a:xfrm>
            <a:off x="1886505" y="669354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Heatmap of connection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A66A9E2-5B39-483D-AF92-CD336499918F}"/>
              </a:ext>
            </a:extLst>
          </p:cNvPr>
          <p:cNvCxnSpPr/>
          <p:nvPr/>
        </p:nvCxnSpPr>
        <p:spPr>
          <a:xfrm flipV="1">
            <a:off x="6551720" y="1109709"/>
            <a:ext cx="1500327" cy="103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F8619E1-453B-4AC1-8C1D-412D481CD4EA}"/>
              </a:ext>
            </a:extLst>
          </p:cNvPr>
          <p:cNvCxnSpPr>
            <a:cxnSpLocks/>
          </p:cNvCxnSpPr>
          <p:nvPr/>
        </p:nvCxnSpPr>
        <p:spPr>
          <a:xfrm flipH="1" flipV="1">
            <a:off x="8052047" y="1109709"/>
            <a:ext cx="656947" cy="116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DA2CCA7-03BE-4560-B381-73C08834F63F}"/>
              </a:ext>
            </a:extLst>
          </p:cNvPr>
          <p:cNvSpPr txBox="1"/>
          <p:nvPr/>
        </p:nvSpPr>
        <p:spPr>
          <a:xfrm>
            <a:off x="6096000" y="687311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Least weight of Transition layer in block2 &amp;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274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98DEA-A63C-47A7-B5E4-F79A2874D982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SqueezeNet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C6658F-98FF-4ACE-AB5C-81297BC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646" y="740994"/>
            <a:ext cx="5685714" cy="34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4E57E0-32E8-40A0-AFFA-62DB36CF8E74}"/>
              </a:ext>
            </a:extLst>
          </p:cNvPr>
          <p:cNvSpPr txBox="1"/>
          <p:nvPr/>
        </p:nvSpPr>
        <p:spPr>
          <a:xfrm>
            <a:off x="221942" y="834501"/>
            <a:ext cx="444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Strategy of design CNN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Fire module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SqueezeNet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Analyze of </a:t>
            </a:r>
            <a:r>
              <a:rPr lang="en-US" altLang="zh-CN" dirty="0" err="1"/>
              <a:t>SqueezeNet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469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CA3FB1-2B8E-4B88-B7D5-1AD3E0B829BD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Strategy of design CNN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38FC64-D404-48D6-B3A4-F23EAC8FB256}"/>
              </a:ext>
            </a:extLst>
          </p:cNvPr>
          <p:cNvSpPr txBox="1"/>
          <p:nvPr/>
        </p:nvSpPr>
        <p:spPr>
          <a:xfrm>
            <a:off x="355106" y="1056443"/>
            <a:ext cx="98187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Strategy 1. Replace 3x3 conv with 1x1 conv.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Strategy 2. Decrease the number of input channels to 3x3 conv.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Strategy 3. </a:t>
            </a:r>
            <a:r>
              <a:rPr lang="en-US" altLang="zh-CN" dirty="0" err="1"/>
              <a:t>Downsample</a:t>
            </a:r>
            <a:r>
              <a:rPr lang="en-US" altLang="zh-CN" dirty="0"/>
              <a:t> late in the network so that convolution layers have large activation maps.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62B27A-4404-4641-B7F1-207F38B7E547}"/>
              </a:ext>
            </a:extLst>
          </p:cNvPr>
          <p:cNvCxnSpPr/>
          <p:nvPr/>
        </p:nvCxnSpPr>
        <p:spPr>
          <a:xfrm flipV="1">
            <a:off x="5166804" y="825623"/>
            <a:ext cx="2752078" cy="4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217A57-2E27-40C8-9E34-9893EE235F77}"/>
              </a:ext>
            </a:extLst>
          </p:cNvPr>
          <p:cNvCxnSpPr>
            <a:cxnSpLocks/>
          </p:cNvCxnSpPr>
          <p:nvPr/>
        </p:nvCxnSpPr>
        <p:spPr>
          <a:xfrm flipV="1">
            <a:off x="6750424" y="825623"/>
            <a:ext cx="1168458" cy="181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EDC90F6-CF65-4525-8BB8-B1D9CCC0B7F5}"/>
              </a:ext>
            </a:extLst>
          </p:cNvPr>
          <p:cNvSpPr txBox="1"/>
          <p:nvPr/>
        </p:nvSpPr>
        <p:spPr>
          <a:xfrm>
            <a:off x="7918882" y="475864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Microarchitecture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2EB917A-1528-4A80-8343-8766D610F8A7}"/>
              </a:ext>
            </a:extLst>
          </p:cNvPr>
          <p:cNvCxnSpPr/>
          <p:nvPr/>
        </p:nvCxnSpPr>
        <p:spPr>
          <a:xfrm flipH="1" flipV="1">
            <a:off x="9650027" y="3053918"/>
            <a:ext cx="390618" cy="89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7800AC-68A7-42A9-8F3E-4AA5B7C42EAB}"/>
              </a:ext>
            </a:extLst>
          </p:cNvPr>
          <p:cNvSpPr txBox="1"/>
          <p:nvPr/>
        </p:nvSpPr>
        <p:spPr>
          <a:xfrm>
            <a:off x="8780015" y="2578963"/>
            <a:ext cx="308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Macroarchitecture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38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F65EF4-3F2C-44EE-BFB2-B613CD1405E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Fire module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CB1848-1312-4EC3-B455-C176196817D0}"/>
              </a:ext>
            </a:extLst>
          </p:cNvPr>
          <p:cNvGrpSpPr/>
          <p:nvPr/>
        </p:nvGrpSpPr>
        <p:grpSpPr>
          <a:xfrm>
            <a:off x="550415" y="777705"/>
            <a:ext cx="9053723" cy="4158023"/>
            <a:chOff x="1447060" y="475864"/>
            <a:chExt cx="9053723" cy="415802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2D9E9BE-5393-4BEF-A3C9-2CEB165B903B}"/>
                </a:ext>
              </a:extLst>
            </p:cNvPr>
            <p:cNvGrpSpPr/>
            <p:nvPr/>
          </p:nvGrpSpPr>
          <p:grpSpPr>
            <a:xfrm>
              <a:off x="3000064" y="475864"/>
              <a:ext cx="7500719" cy="4158023"/>
              <a:chOff x="1832716" y="618454"/>
              <a:chExt cx="7500719" cy="415802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04A6A8AE-321E-4593-BF77-0ACB32023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32716" y="1300287"/>
                <a:ext cx="5685714" cy="3476190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BCD68180-463E-4727-83D8-F1B311543359}"/>
                  </a:ext>
                </a:extLst>
              </p:cNvPr>
              <p:cNvCxnSpPr/>
              <p:nvPr/>
            </p:nvCxnSpPr>
            <p:spPr>
              <a:xfrm flipV="1">
                <a:off x="5495278" y="949911"/>
                <a:ext cx="745724" cy="9232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9F67DD3-8AD2-4DB8-97A3-C18595C47EC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730" y="618454"/>
                    <a:ext cx="14293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9F67DD3-8AD2-4DB8-97A3-C18595C47E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730" y="618454"/>
                    <a:ext cx="142930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66EF870-6CAF-43F6-99B1-BC2D0BE48BD2}"/>
                  </a:ext>
                </a:extLst>
              </p:cNvPr>
              <p:cNvCxnSpPr/>
              <p:nvPr/>
            </p:nvCxnSpPr>
            <p:spPr>
              <a:xfrm flipV="1">
                <a:off x="6303146" y="1873188"/>
                <a:ext cx="719091" cy="12428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E942274-9F8C-43BE-839D-6E303FFA4C1D}"/>
                      </a:ext>
                    </a:extLst>
                  </p:cNvPr>
                  <p:cNvSpPr txBox="1"/>
                  <p:nvPr/>
                </p:nvSpPr>
                <p:spPr>
                  <a:xfrm>
                    <a:off x="6980853" y="1555957"/>
                    <a:ext cx="235258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</m:sub>
                        </m:sSub>
                      </m:oMath>
                    </a14:m>
                    <a:r>
                      <a:rPr lang="en-US" altLang="zh-CN" dirty="0"/>
                      <a:t>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×3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E942274-9F8C-43BE-839D-6E303FFA4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0853" y="1555957"/>
                    <a:ext cx="235258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C44FD26-EA2C-4E3D-8FFB-596B28B44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4584" y="1074198"/>
              <a:ext cx="2107013" cy="70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C474CC1-06E2-4F13-B6D4-8AD7915F0C3D}"/>
                </a:ext>
              </a:extLst>
            </p:cNvPr>
            <p:cNvSpPr txBox="1"/>
            <p:nvPr/>
          </p:nvSpPr>
          <p:spPr>
            <a:xfrm>
              <a:off x="1447060" y="807321"/>
              <a:ext cx="2263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Strategy 2</a:t>
              </a:r>
              <a:endParaRPr lang="zh-CN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47F2893-A27F-413C-BB87-BA6EF0F401D0}"/>
                </a:ext>
              </a:extLst>
            </p:cNvPr>
            <p:cNvCxnSpPr/>
            <p:nvPr/>
          </p:nvCxnSpPr>
          <p:spPr>
            <a:xfrm flipH="1" flipV="1">
              <a:off x="3000064" y="2246050"/>
              <a:ext cx="1332239" cy="72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508956-D3C1-4E74-85FF-5231E2E81C5F}"/>
                </a:ext>
              </a:extLst>
            </p:cNvPr>
            <p:cNvSpPr txBox="1"/>
            <p:nvPr/>
          </p:nvSpPr>
          <p:spPr>
            <a:xfrm>
              <a:off x="1509204" y="1829708"/>
              <a:ext cx="149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Strategy 1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596B884-4329-4736-ABC9-0979B3878E49}"/>
                </a:ext>
              </a:extLst>
            </p:cNvPr>
            <p:cNvSpPr txBox="1"/>
            <p:nvPr/>
          </p:nvSpPr>
          <p:spPr>
            <a:xfrm>
              <a:off x="7579823" y="933962"/>
              <a:ext cx="2211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(hyperparameter about number of channel)</a:t>
              </a:r>
              <a:endParaRPr lang="zh-CN" altLang="en-US" sz="1400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0B78859-E63B-4AAC-835D-CCBD405D2906}"/>
              </a:ext>
            </a:extLst>
          </p:cNvPr>
          <p:cNvGrpSpPr/>
          <p:nvPr/>
        </p:nvGrpSpPr>
        <p:grpSpPr>
          <a:xfrm>
            <a:off x="9243565" y="2084540"/>
            <a:ext cx="2200847" cy="1707138"/>
            <a:chOff x="9405141" y="1446010"/>
            <a:chExt cx="2200847" cy="17071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867268E-14A4-4E19-9756-3B1DB3DF3754}"/>
                </a:ext>
              </a:extLst>
            </p:cNvPr>
            <p:cNvSpPr/>
            <p:nvPr/>
          </p:nvSpPr>
          <p:spPr>
            <a:xfrm>
              <a:off x="10001042" y="1446010"/>
              <a:ext cx="739851" cy="25567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1x1</a:t>
              </a:r>
              <a:endParaRPr lang="zh-CN" altLang="en-US" sz="1000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3A398AB-1746-4358-A085-0A7DCA9F0DDC}"/>
                </a:ext>
              </a:extLst>
            </p:cNvPr>
            <p:cNvSpPr/>
            <p:nvPr/>
          </p:nvSpPr>
          <p:spPr>
            <a:xfrm>
              <a:off x="9405141" y="2237173"/>
              <a:ext cx="397994" cy="2556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1x1</a:t>
              </a:r>
              <a:endParaRPr lang="zh-CN" altLang="en-US" sz="1000" dirty="0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50A2F1E-C12A-4B4D-B570-C122607CA518}"/>
                </a:ext>
              </a:extLst>
            </p:cNvPr>
            <p:cNvSpPr/>
            <p:nvPr/>
          </p:nvSpPr>
          <p:spPr>
            <a:xfrm>
              <a:off x="10740893" y="2237173"/>
              <a:ext cx="865095" cy="2556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3x3</a:t>
              </a:r>
              <a:endParaRPr lang="zh-CN" altLang="en-US" sz="1200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28784C6-A6CC-416D-838B-3332325CE0F1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9604138" y="1701680"/>
              <a:ext cx="766830" cy="535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02F165D-C8C4-4D49-96AD-A247CC710088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10370968" y="1701680"/>
              <a:ext cx="802473" cy="535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4A6DC6-16F5-40F4-8202-E63F9A4F4A99}"/>
                </a:ext>
              </a:extLst>
            </p:cNvPr>
            <p:cNvSpPr/>
            <p:nvPr/>
          </p:nvSpPr>
          <p:spPr>
            <a:xfrm>
              <a:off x="9742634" y="2903523"/>
              <a:ext cx="1430806" cy="24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Channel </a:t>
              </a:r>
              <a:r>
                <a:rPr lang="en-US" altLang="zh-CN" sz="1000" dirty="0" err="1"/>
                <a:t>concat</a:t>
              </a:r>
              <a:endParaRPr lang="zh-CN" altLang="en-US" sz="1000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9DA449A-ECBD-4061-B5C6-95EB340C3BAA}"/>
                </a:ext>
              </a:extLst>
            </p:cNvPr>
            <p:cNvCxnSpPr>
              <a:stCxn id="23" idx="2"/>
              <a:endCxn id="31" idx="0"/>
            </p:cNvCxnSpPr>
            <p:nvPr/>
          </p:nvCxnSpPr>
          <p:spPr>
            <a:xfrm>
              <a:off x="9604138" y="2492843"/>
              <a:ext cx="853899" cy="410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9E0B6E2-E102-4C1A-9C6A-E37CEB8AE669}"/>
                </a:ext>
              </a:extLst>
            </p:cNvPr>
            <p:cNvCxnSpPr>
              <a:stCxn id="24" idx="2"/>
              <a:endCxn id="31" idx="0"/>
            </p:cNvCxnSpPr>
            <p:nvPr/>
          </p:nvCxnSpPr>
          <p:spPr>
            <a:xfrm flipH="1">
              <a:off x="10458037" y="2492843"/>
              <a:ext cx="715404" cy="410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963F65A-7BED-4F8A-8C0D-791CDAAE5570}"/>
                  </a:ext>
                </a:extLst>
              </p:cNvPr>
              <p:cNvSpPr txBox="1"/>
              <p:nvPr/>
            </p:nvSpPr>
            <p:spPr>
              <a:xfrm>
                <a:off x="6249880" y="257452"/>
                <a:ext cx="2512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963F65A-7BED-4F8A-8C0D-791CDAAE5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80" y="257452"/>
                <a:ext cx="2512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864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FBBE3-664B-45B8-9567-BFD0796DD375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SqueezeNet</a:t>
            </a:r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FDE81F-33D9-425F-B64A-25589982715B}"/>
              </a:ext>
            </a:extLst>
          </p:cNvPr>
          <p:cNvGrpSpPr/>
          <p:nvPr/>
        </p:nvGrpSpPr>
        <p:grpSpPr>
          <a:xfrm>
            <a:off x="363354" y="541536"/>
            <a:ext cx="7759713" cy="5415379"/>
            <a:chOff x="2085622" y="106532"/>
            <a:chExt cx="8020755" cy="634865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4DC0ACB-CE7F-44A9-824F-FFBB08E64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622" y="106532"/>
              <a:ext cx="8020755" cy="582543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7396982-1D92-4DF2-AFC5-C1BF0FF045AC}"/>
                </a:ext>
              </a:extLst>
            </p:cNvPr>
            <p:cNvSpPr txBox="1"/>
            <p:nvPr/>
          </p:nvSpPr>
          <p:spPr>
            <a:xfrm>
              <a:off x="3187084" y="5870413"/>
              <a:ext cx="1411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SqueezeNet</a:t>
              </a:r>
              <a:endParaRPr lang="zh-CN" altLang="en-US" sz="14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D23AEB8-7B83-4FE9-B737-149811D5BAE1}"/>
                </a:ext>
              </a:extLst>
            </p:cNvPr>
            <p:cNvSpPr txBox="1"/>
            <p:nvPr/>
          </p:nvSpPr>
          <p:spPr>
            <a:xfrm>
              <a:off x="5566299" y="5931968"/>
              <a:ext cx="1553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SqueezeNet</a:t>
              </a:r>
              <a:r>
                <a:rPr lang="en-US" altLang="zh-CN" sz="1400" dirty="0"/>
                <a:t> with simple bypass</a:t>
              </a:r>
              <a:endParaRPr lang="zh-CN" altLang="en-US" sz="1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EC91F7-0FB6-4BE7-9E5E-9C1D5516AB7F}"/>
                </a:ext>
              </a:extLst>
            </p:cNvPr>
            <p:cNvSpPr txBox="1"/>
            <p:nvPr/>
          </p:nvSpPr>
          <p:spPr>
            <a:xfrm>
              <a:off x="8151181" y="5931968"/>
              <a:ext cx="1553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SqueezeNet</a:t>
              </a:r>
              <a:r>
                <a:rPr lang="en-US" altLang="zh-CN" sz="1400" dirty="0"/>
                <a:t> with complex bypass</a:t>
              </a:r>
              <a:endParaRPr lang="zh-CN" altLang="en-US" sz="1400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F86E42C3-CC54-4FBB-82A2-34651172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30" y="823576"/>
            <a:ext cx="4336470" cy="6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85D51A1-C070-4401-AF73-30F9473506FC}"/>
              </a:ext>
            </a:extLst>
          </p:cNvPr>
          <p:cNvSpPr txBox="1"/>
          <p:nvPr/>
        </p:nvSpPr>
        <p:spPr>
          <a:xfrm>
            <a:off x="97654" y="106532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Pooling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4A598F-FF0B-4F78-B7CF-1D7527D67285}"/>
              </a:ext>
            </a:extLst>
          </p:cNvPr>
          <p:cNvGrpSpPr/>
          <p:nvPr/>
        </p:nvGrpSpPr>
        <p:grpSpPr>
          <a:xfrm>
            <a:off x="1469069" y="556981"/>
            <a:ext cx="7479622" cy="4326448"/>
            <a:chOff x="1131718" y="912088"/>
            <a:chExt cx="7479622" cy="4326448"/>
          </a:xfrm>
        </p:grpSpPr>
        <p:pic>
          <p:nvPicPr>
            <p:cNvPr id="3074" name="Picture 2" descr="网络解析（一）：LeNet-5详解">
              <a:extLst>
                <a:ext uri="{FF2B5EF4-FFF2-40B4-BE49-F238E27FC236}">
                  <a16:creationId xmlns:a16="http://schemas.microsoft.com/office/drawing/2014/main" id="{55FB74A9-D492-4B3B-96D2-BA8B1DE84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718" y="912088"/>
              <a:ext cx="7479622" cy="432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96384F2-FD31-4CAA-879B-BF190A8BD3EC}"/>
                </a:ext>
              </a:extLst>
            </p:cNvPr>
            <p:cNvSpPr/>
            <p:nvPr/>
          </p:nvSpPr>
          <p:spPr>
            <a:xfrm>
              <a:off x="2840854" y="1154097"/>
              <a:ext cx="1731146" cy="465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428A3C0-F1FD-4ED9-BD7F-B6D82D6D999B}"/>
              </a:ext>
            </a:extLst>
          </p:cNvPr>
          <p:cNvSpPr txBox="1"/>
          <p:nvPr/>
        </p:nvSpPr>
        <p:spPr>
          <a:xfrm>
            <a:off x="5131293" y="4883429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 pooling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133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F30153-9633-41EB-A4DF-3282B32609DD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Analyze of </a:t>
            </a:r>
            <a:r>
              <a:rPr lang="en-US" altLang="zh-CN" dirty="0" err="1"/>
              <a:t>SqueezeNet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E97844-8B3A-4C89-A54C-F120C45C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98" y="737741"/>
            <a:ext cx="6298311" cy="1878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223B0E-BB23-495B-8831-55168DFE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98" y="3138132"/>
            <a:ext cx="7004114" cy="29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1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33355F-50F8-4D67-91DF-1C4EFFDBAF53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5A2955-9352-42F2-BD93-FEDB633D6F1D}"/>
              </a:ext>
            </a:extLst>
          </p:cNvPr>
          <p:cNvSpPr txBox="1"/>
          <p:nvPr/>
        </p:nvSpPr>
        <p:spPr>
          <a:xfrm>
            <a:off x="206188" y="959224"/>
            <a:ext cx="314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General Design Principles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Factorizing Convolutions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F44400-05BB-4968-BA44-9303B597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456" y="959224"/>
            <a:ext cx="3952381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2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D23245-D698-4250-803A-8D850BAE6AC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General Design Principles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B21064-2093-475E-9FAD-6132FA34DDA1}"/>
              </a:ext>
            </a:extLst>
          </p:cNvPr>
          <p:cNvSpPr txBox="1"/>
          <p:nvPr/>
        </p:nvSpPr>
        <p:spPr>
          <a:xfrm>
            <a:off x="268940" y="914400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Avoid representational bottlenecks, especially early in the network.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Higher dimensional representations are easier to process locally within a network.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Spatial aggregation can be done over lower dimensional embeddings without much or any loss in representational power.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Balance the width and depth of the network. Optimal performance of the network can be reached by balancing the number of filters per stage and the depth of the network.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053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943F60-8275-4527-8C1E-2E1567E92964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Factorizing Convolutions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2BF27E-949F-4817-9212-079E234E26E6}"/>
              </a:ext>
            </a:extLst>
          </p:cNvPr>
          <p:cNvGrpSpPr/>
          <p:nvPr/>
        </p:nvGrpSpPr>
        <p:grpSpPr>
          <a:xfrm>
            <a:off x="1149044" y="940703"/>
            <a:ext cx="8948957" cy="3423004"/>
            <a:chOff x="1041467" y="1003456"/>
            <a:chExt cx="8948957" cy="34230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AE6E7EE-CF9B-483D-AAB6-1D8FCD8B1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67" y="1159306"/>
              <a:ext cx="3240000" cy="251342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DF72FA0-BCED-4758-929D-26EC7966B100}"/>
                </a:ext>
              </a:extLst>
            </p:cNvPr>
            <p:cNvSpPr txBox="1"/>
            <p:nvPr/>
          </p:nvSpPr>
          <p:spPr>
            <a:xfrm>
              <a:off x="1155396" y="4087906"/>
              <a:ext cx="3012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 Inception module</a:t>
              </a:r>
              <a:endParaRPr lang="zh-CN" altLang="en-US" sz="1600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57F8AA-D182-481B-A13C-7154E2DF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0424" y="1003456"/>
              <a:ext cx="3240000" cy="282512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417DA1-422F-4B02-B138-6B8171DD53A3}"/>
                </a:ext>
              </a:extLst>
            </p:cNvPr>
            <p:cNvSpPr txBox="1"/>
            <p:nvPr/>
          </p:nvSpPr>
          <p:spPr>
            <a:xfrm>
              <a:off x="6978283" y="4087906"/>
              <a:ext cx="3012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New Inception module-1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DEB8804-115E-449F-B464-7D7581D8F6AA}"/>
                </a:ext>
              </a:extLst>
            </p:cNvPr>
            <p:cNvSpPr/>
            <p:nvPr/>
          </p:nvSpPr>
          <p:spPr>
            <a:xfrm>
              <a:off x="6901771" y="1640540"/>
              <a:ext cx="798911" cy="1084731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1CB66BB-BA2C-4704-A6A7-5AFD898FDD7D}"/>
                </a:ext>
              </a:extLst>
            </p:cNvPr>
            <p:cNvSpPr/>
            <p:nvPr/>
          </p:nvSpPr>
          <p:spPr>
            <a:xfrm>
              <a:off x="1155396" y="1873622"/>
              <a:ext cx="763051" cy="591671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75B0730-8D0E-4939-80CE-532D82586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447" y="2043953"/>
              <a:ext cx="4983324" cy="12550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E8212E1-6501-48C6-8B6E-5D2F56318D46}"/>
                  </a:ext>
                </a:extLst>
              </p:cNvPr>
              <p:cNvSpPr txBox="1"/>
              <p:nvPr/>
            </p:nvSpPr>
            <p:spPr>
              <a:xfrm>
                <a:off x="6010094" y="4531572"/>
                <a:ext cx="516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dirty="0"/>
                  <a:t>5 conv replace by two 3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zh-CN" dirty="0"/>
                  <a:t>3 conv, keep same inception field while save cost in computation. Also followed principle 3.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E8212E1-6501-48C6-8B6E-5D2F5631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94" y="4531572"/>
                <a:ext cx="5163671" cy="923330"/>
              </a:xfrm>
              <a:prstGeom prst="rect">
                <a:avLst/>
              </a:prstGeom>
              <a:blipFill>
                <a:blip r:embed="rId4"/>
                <a:stretch>
                  <a:fillRect l="-106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9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DBFF6F-DB9B-47A3-B725-2F8227FAFA0C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Factorizing Convolutions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14372-8A0B-4EF8-945F-5EE01C2A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39" y="1203205"/>
            <a:ext cx="2880000" cy="2732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0EAFB10-1B0C-4D84-8DF1-8A75DFECF940}"/>
                  </a:ext>
                </a:extLst>
              </p:cNvPr>
              <p:cNvSpPr txBox="1"/>
              <p:nvPr/>
            </p:nvSpPr>
            <p:spPr>
              <a:xfrm>
                <a:off x="544039" y="3935677"/>
                <a:ext cx="39652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Factorize 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3 conv into 3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1 and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3 conv(Asymmetric Convolutions).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It’s 33% cheaper for 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3 conv.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0EAFB10-1B0C-4D84-8DF1-8A75DFEC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39" y="3935677"/>
                <a:ext cx="3965208" cy="1200329"/>
              </a:xfrm>
              <a:prstGeom prst="rect">
                <a:avLst/>
              </a:prstGeom>
              <a:blipFill>
                <a:blip r:embed="rId3"/>
                <a:stretch>
                  <a:fillRect l="-1229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EAD2A8F-8114-4BF4-8FEA-70102C0BF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24" y="567489"/>
            <a:ext cx="3240000" cy="40039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00CFE9-72FD-43D7-A3CC-6099B892DB51}"/>
              </a:ext>
            </a:extLst>
          </p:cNvPr>
          <p:cNvSpPr txBox="1"/>
          <p:nvPr/>
        </p:nvSpPr>
        <p:spPr>
          <a:xfrm>
            <a:off x="6938683" y="4766674"/>
            <a:ext cx="39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Inception module-2(n=7)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FC50A51-BE16-4794-BF24-AF9D9C515470}"/>
              </a:ext>
            </a:extLst>
          </p:cNvPr>
          <p:cNvSpPr/>
          <p:nvPr/>
        </p:nvSpPr>
        <p:spPr>
          <a:xfrm>
            <a:off x="4818530" y="2259106"/>
            <a:ext cx="753035" cy="3693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957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A11935-C108-459F-8181-63504CC723E3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Factorizing Convolutions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209BA-97E7-4F4B-AF9C-3AAB32C2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7" y="1053562"/>
            <a:ext cx="5854091" cy="324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0EEAB2-9CB1-46CD-943B-FB00DE537EA5}"/>
              </a:ext>
            </a:extLst>
          </p:cNvPr>
          <p:cNvSpPr txBox="1"/>
          <p:nvPr/>
        </p:nvSpPr>
        <p:spPr>
          <a:xfrm>
            <a:off x="1048871" y="4643717"/>
            <a:ext cx="394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 module that reduce kernel size while expand channel. Without violate principle 1.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4290DF-6A8C-4510-A1B3-AD3CB8FE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24" y="871224"/>
            <a:ext cx="4320000" cy="36046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721E24-CDFD-4A02-BB17-C3E0B11D689A}"/>
              </a:ext>
            </a:extLst>
          </p:cNvPr>
          <p:cNvSpPr txBox="1"/>
          <p:nvPr/>
        </p:nvSpPr>
        <p:spPr>
          <a:xfrm>
            <a:off x="7046260" y="4686594"/>
            <a:ext cx="459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Inception module-3(in practice).</a:t>
            </a:r>
          </a:p>
          <a:p>
            <a:r>
              <a:rPr lang="en-US" altLang="zh-CN" dirty="0"/>
              <a:t>Followed principle 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057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5BD9F7-14B6-4C79-9884-5C0F6C4EEDE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D018FF-8F48-4152-A974-5E684F5A8C5C}"/>
              </a:ext>
            </a:extLst>
          </p:cNvPr>
          <p:cNvGrpSpPr/>
          <p:nvPr/>
        </p:nvGrpSpPr>
        <p:grpSpPr>
          <a:xfrm>
            <a:off x="503560" y="210516"/>
            <a:ext cx="7473323" cy="6178373"/>
            <a:chOff x="494595" y="291198"/>
            <a:chExt cx="7473323" cy="61783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AC3659-5E0D-4678-8FBD-3ECD1341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595" y="942029"/>
              <a:ext cx="4320000" cy="3727542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BD00AD3-FBAE-4DC8-85E6-9238C726ADBA}"/>
                </a:ext>
              </a:extLst>
            </p:cNvPr>
            <p:cNvGrpSpPr/>
            <p:nvPr/>
          </p:nvGrpSpPr>
          <p:grpSpPr>
            <a:xfrm>
              <a:off x="5676366" y="291198"/>
              <a:ext cx="2291552" cy="6178373"/>
              <a:chOff x="5604648" y="291198"/>
              <a:chExt cx="2291552" cy="617837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8D67A62-F23E-4A00-B4B6-480E59505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4585" y="291198"/>
                <a:ext cx="1800000" cy="1626471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9653BAA-CBEC-494C-8055-2FC2894D2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4585" y="2191481"/>
                <a:ext cx="1800000" cy="2281604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1FB7647-EC6B-41B6-8280-E49790A3E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4648" y="4669571"/>
                <a:ext cx="2291552" cy="1800000"/>
              </a:xfrm>
              <a:prstGeom prst="rect">
                <a:avLst/>
              </a:prstGeom>
            </p:spPr>
          </p:pic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E4D1798-183C-49EF-991E-E1F904DA96A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209365" y="1104434"/>
              <a:ext cx="2616938" cy="213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779E33-AC2F-4C1F-8AE8-9E57AB5D4866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3209365" y="3332283"/>
              <a:ext cx="2616938" cy="1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3B90419-EF53-4F6D-A388-CEA0E4DB2579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3209365" y="3692721"/>
              <a:ext cx="2467001" cy="187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7419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0373E3-55F8-4690-A17C-3084A622FE0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Inception-V4, Inception-ResNet-V1,V2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5CC139-49E2-4D78-BA40-E0645876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629" y="475864"/>
            <a:ext cx="2192719" cy="58449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8CF8F7-AA85-4B67-A671-2FB2EDD24F10}"/>
              </a:ext>
            </a:extLst>
          </p:cNvPr>
          <p:cNvSpPr txBox="1"/>
          <p:nvPr/>
        </p:nvSpPr>
        <p:spPr>
          <a:xfrm>
            <a:off x="251012" y="923365"/>
            <a:ext cx="523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Inception-V4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Inception-ResNet-V1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Inception-ResNet-V2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Compare in Reduction module &amp; 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432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3661B1-A9AC-42C2-B909-4EFC6D769675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Inception-V4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80B5B2-5202-4810-9B34-BCC82490B25A}"/>
              </a:ext>
            </a:extLst>
          </p:cNvPr>
          <p:cNvGrpSpPr/>
          <p:nvPr/>
        </p:nvGrpSpPr>
        <p:grpSpPr>
          <a:xfrm>
            <a:off x="787982" y="237932"/>
            <a:ext cx="6496915" cy="6382136"/>
            <a:chOff x="787982" y="237932"/>
            <a:chExt cx="6496915" cy="63821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36337F-A5D5-42A9-94CB-EFDD777B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982" y="610335"/>
              <a:ext cx="2192719" cy="584498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F6CB4C7-2A60-44B9-9518-AB04289F8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701" y="237932"/>
              <a:ext cx="2563196" cy="6382136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7376C73-E8A2-4E70-90FA-273770C03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2565" y="4347882"/>
              <a:ext cx="2761129" cy="12281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E222AA1-64FC-450C-AACC-5C75C3A95217}"/>
              </a:ext>
            </a:extLst>
          </p:cNvPr>
          <p:cNvSpPr txBox="1"/>
          <p:nvPr/>
        </p:nvSpPr>
        <p:spPr>
          <a:xfrm>
            <a:off x="7826188" y="5047129"/>
            <a:ext cx="276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Like Inception-V2, using 3x3 conv mainly.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91DA38A-0629-45E7-AF9B-4D3ECE8DEEA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750424" y="5370295"/>
            <a:ext cx="1075764" cy="11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1DFE678-3673-48C8-829A-14065F118BA1}"/>
              </a:ext>
            </a:extLst>
          </p:cNvPr>
          <p:cNvCxnSpPr/>
          <p:nvPr/>
        </p:nvCxnSpPr>
        <p:spPr>
          <a:xfrm>
            <a:off x="7171765" y="2823882"/>
            <a:ext cx="6544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7E9B8-0F9C-4ECA-A64F-4DC280F85478}"/>
              </a:ext>
            </a:extLst>
          </p:cNvPr>
          <p:cNvSpPr txBox="1"/>
          <p:nvPr/>
        </p:nvSpPr>
        <p:spPr>
          <a:xfrm>
            <a:off x="8005482" y="2626659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Asymmetric conv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299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837A82-7A67-439F-BA8C-7442E617A098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BD1F5-5060-4735-9830-DA37D073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3" y="605117"/>
            <a:ext cx="2192719" cy="58449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0377BD-08AA-456A-A213-F404EA2E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1" y="3809625"/>
            <a:ext cx="4136840" cy="249934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6B752A-3ED5-4837-A6EF-0014B4CFCAD0}"/>
              </a:ext>
            </a:extLst>
          </p:cNvPr>
          <p:cNvCxnSpPr>
            <a:endCxn id="7" idx="1"/>
          </p:cNvCxnSpPr>
          <p:nvPr/>
        </p:nvCxnSpPr>
        <p:spPr>
          <a:xfrm>
            <a:off x="2277035" y="5059295"/>
            <a:ext cx="224117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3CE875B-90FE-4AF2-9772-821E8707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40" y="836168"/>
            <a:ext cx="3426011" cy="2613152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04AC8E6-8B10-40C3-88BE-2EA5F89F88E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233113" y="2142744"/>
            <a:ext cx="2995927" cy="22051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4E128A-C381-4490-9EB4-F2D00A3DC33D}"/>
              </a:ext>
            </a:extLst>
          </p:cNvPr>
          <p:cNvSpPr txBox="1"/>
          <p:nvPr/>
        </p:nvSpPr>
        <p:spPr>
          <a:xfrm>
            <a:off x="8579224" y="2142744"/>
            <a:ext cx="330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I,K,N,M denote hyperparameter;</a:t>
            </a:r>
          </a:p>
          <a:p>
            <a:r>
              <a:rPr lang="en-US" altLang="zh-CN" dirty="0"/>
              <a:t>V means scale down of feature map.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02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6635F0-FAB9-451E-B382-C2E21E95D4C3}"/>
              </a:ext>
            </a:extLst>
          </p:cNvPr>
          <p:cNvSpPr txBox="1"/>
          <p:nvPr/>
        </p:nvSpPr>
        <p:spPr>
          <a:xfrm>
            <a:off x="97654" y="106532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connection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4BCAE83-A37A-4F85-8909-1E81964662EE}"/>
              </a:ext>
            </a:extLst>
          </p:cNvPr>
          <p:cNvSpPr/>
          <p:nvPr/>
        </p:nvSpPr>
        <p:spPr>
          <a:xfrm>
            <a:off x="2459114" y="1203193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D685E21-16C7-4707-94C9-64D0699F34A0}"/>
              </a:ext>
            </a:extLst>
          </p:cNvPr>
          <p:cNvSpPr/>
          <p:nvPr/>
        </p:nvSpPr>
        <p:spPr>
          <a:xfrm>
            <a:off x="2459114" y="2030025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5F2C88B-59A3-40AB-8704-13C59E176B40}"/>
              </a:ext>
            </a:extLst>
          </p:cNvPr>
          <p:cNvSpPr/>
          <p:nvPr/>
        </p:nvSpPr>
        <p:spPr>
          <a:xfrm>
            <a:off x="2459114" y="2963691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2655A22-FC5F-44C9-9E9F-DF226819FDA5}"/>
              </a:ext>
            </a:extLst>
          </p:cNvPr>
          <p:cNvSpPr/>
          <p:nvPr/>
        </p:nvSpPr>
        <p:spPr>
          <a:xfrm>
            <a:off x="2459114" y="3897357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4A9823-D07D-4246-9E04-D48A44EE6E89}"/>
              </a:ext>
            </a:extLst>
          </p:cNvPr>
          <p:cNvSpPr/>
          <p:nvPr/>
        </p:nvSpPr>
        <p:spPr>
          <a:xfrm>
            <a:off x="2459114" y="4723148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B54C21-375E-4015-82A0-FD1CA5A2AD0D}"/>
              </a:ext>
            </a:extLst>
          </p:cNvPr>
          <p:cNvSpPr/>
          <p:nvPr/>
        </p:nvSpPr>
        <p:spPr>
          <a:xfrm>
            <a:off x="5097262" y="2136859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2F179F1-8F09-4B85-A171-C92D6D9ED516}"/>
              </a:ext>
            </a:extLst>
          </p:cNvPr>
          <p:cNvSpPr/>
          <p:nvPr/>
        </p:nvSpPr>
        <p:spPr>
          <a:xfrm>
            <a:off x="5097262" y="2963691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29F2F34-52F1-4EBA-9D09-5D9B2F406416}"/>
              </a:ext>
            </a:extLst>
          </p:cNvPr>
          <p:cNvSpPr/>
          <p:nvPr/>
        </p:nvSpPr>
        <p:spPr>
          <a:xfrm>
            <a:off x="5097262" y="3897357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FED2548-DDF4-477F-BA3B-4A44D99C3C32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2819114" y="1383193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58D5FF9-C3EE-4DB7-AF82-5EB810C546CC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819114" y="2210025"/>
            <a:ext cx="2278148" cy="10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ED7AC06-9B13-4EA5-B18C-AFFF765D2CA2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2819114" y="2316859"/>
            <a:ext cx="2278148" cy="82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CCE04B-62DB-4D49-9815-2450FAFD4165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2819114" y="2316859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F0ADEE6-2D12-4E8F-B704-CE9A14962F54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2819114" y="2316859"/>
            <a:ext cx="2278148" cy="258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FFCF97-4D86-4626-8451-C08CB1180AF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2819114" y="1383193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004DE4-EAD8-44BD-A400-8251639B447E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2819114" y="2210025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9C0300A-CA10-431D-A76A-9F3B4B87DC24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2819114" y="3143691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BEF12FA-7659-425C-A166-F8F4EACBD9A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2819114" y="3143691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F74C2D6-3E52-4159-B3D6-DA3A842A743A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2819114" y="3143691"/>
            <a:ext cx="2278148" cy="175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4B64C26-01E8-4017-BA5B-B1502EE11039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2819114" y="1383193"/>
            <a:ext cx="2278148" cy="269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2744B5B-85F3-432F-9AD6-52AD76B9920B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2819114" y="2210025"/>
            <a:ext cx="2278148" cy="186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3FA0F9C-4445-4368-ACB2-6C1D05EA88DA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2819114" y="3143691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D55536F-CE39-43C0-86EE-7CC5B420A3AC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2819114" y="4077357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E6FE516-E8B5-4E3C-9E55-6388DCC8E634}"/>
              </a:ext>
            </a:extLst>
          </p:cNvPr>
          <p:cNvCxnSpPr>
            <a:stCxn id="9" idx="6"/>
            <a:endCxn id="12" idx="2"/>
          </p:cNvCxnSpPr>
          <p:nvPr/>
        </p:nvCxnSpPr>
        <p:spPr>
          <a:xfrm flipV="1">
            <a:off x="2819114" y="4077357"/>
            <a:ext cx="2278148" cy="8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593C311-05E9-4F38-957A-2A7794F69055}"/>
              </a:ext>
            </a:extLst>
          </p:cNvPr>
          <p:cNvSpPr txBox="1"/>
          <p:nvPr/>
        </p:nvSpPr>
        <p:spPr>
          <a:xfrm>
            <a:off x="2266478" y="5285475"/>
            <a:ext cx="7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6084E13-BEBF-4028-B29B-4739FEB86465}"/>
              </a:ext>
            </a:extLst>
          </p:cNvPr>
          <p:cNvSpPr txBox="1"/>
          <p:nvPr/>
        </p:nvSpPr>
        <p:spPr>
          <a:xfrm>
            <a:off x="4877994" y="4359524"/>
            <a:ext cx="99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2570B4C-A494-4634-AAC3-7D9EA561E5B0}"/>
              </a:ext>
            </a:extLst>
          </p:cNvPr>
          <p:cNvCxnSpPr>
            <a:endCxn id="5" idx="2"/>
          </p:cNvCxnSpPr>
          <p:nvPr/>
        </p:nvCxnSpPr>
        <p:spPr>
          <a:xfrm>
            <a:off x="1686757" y="1383193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78EF9FB-7280-4B6F-B7B0-19412F3370E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686757" y="2210025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749436E-06D5-484E-B8AB-1C2762301324}"/>
              </a:ext>
            </a:extLst>
          </p:cNvPr>
          <p:cNvCxnSpPr>
            <a:cxnSpLocks/>
          </p:cNvCxnSpPr>
          <p:nvPr/>
        </p:nvCxnSpPr>
        <p:spPr>
          <a:xfrm>
            <a:off x="1686757" y="3143691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AE2451E-B5EF-4C1C-823F-CBEC07753C9E}"/>
              </a:ext>
            </a:extLst>
          </p:cNvPr>
          <p:cNvCxnSpPr>
            <a:cxnSpLocks/>
          </p:cNvCxnSpPr>
          <p:nvPr/>
        </p:nvCxnSpPr>
        <p:spPr>
          <a:xfrm>
            <a:off x="1686757" y="4077357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D15177E-C665-4901-8817-A9C72C9564BE}"/>
              </a:ext>
            </a:extLst>
          </p:cNvPr>
          <p:cNvCxnSpPr>
            <a:cxnSpLocks/>
          </p:cNvCxnSpPr>
          <p:nvPr/>
        </p:nvCxnSpPr>
        <p:spPr>
          <a:xfrm>
            <a:off x="1686757" y="4903148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60EBAB3-0AC5-4797-BC39-C9D7211864B8}"/>
              </a:ext>
            </a:extLst>
          </p:cNvPr>
          <p:cNvCxnSpPr>
            <a:stCxn id="10" idx="6"/>
          </p:cNvCxnSpPr>
          <p:nvPr/>
        </p:nvCxnSpPr>
        <p:spPr>
          <a:xfrm>
            <a:off x="5457262" y="2316859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2F4610B-7963-4682-B05E-BD56045CCA91}"/>
              </a:ext>
            </a:extLst>
          </p:cNvPr>
          <p:cNvCxnSpPr/>
          <p:nvPr/>
        </p:nvCxnSpPr>
        <p:spPr>
          <a:xfrm>
            <a:off x="5457261" y="3143691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225F2BC-0240-4083-86A6-254430607D15}"/>
              </a:ext>
            </a:extLst>
          </p:cNvPr>
          <p:cNvCxnSpPr/>
          <p:nvPr/>
        </p:nvCxnSpPr>
        <p:spPr>
          <a:xfrm>
            <a:off x="5457261" y="4077357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912DA9D3-CC02-4093-98B1-305FC9FC4314}"/>
              </a:ext>
            </a:extLst>
          </p:cNvPr>
          <p:cNvSpPr/>
          <p:nvPr/>
        </p:nvSpPr>
        <p:spPr>
          <a:xfrm>
            <a:off x="9109969" y="1691251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67F6161-BFEC-42AE-B88A-DC9F9A760500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8362765" y="1056443"/>
            <a:ext cx="747204" cy="814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14EEEDDA-7076-4DF0-A202-5F69B64E0C63}"/>
              </a:ext>
            </a:extLst>
          </p:cNvPr>
          <p:cNvCxnSpPr>
            <a:endCxn id="59" idx="2"/>
          </p:cNvCxnSpPr>
          <p:nvPr/>
        </p:nvCxnSpPr>
        <p:spPr>
          <a:xfrm>
            <a:off x="7874493" y="1871251"/>
            <a:ext cx="1235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612D23F-D15A-48D8-B1D6-3CA3CDCEB796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8362765" y="1871251"/>
            <a:ext cx="747204" cy="70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6F946C7-1F13-42B8-84AD-B952B4B0F662}"/>
                  </a:ext>
                </a:extLst>
              </p:cNvPr>
              <p:cNvSpPr txBox="1"/>
              <p:nvPr/>
            </p:nvSpPr>
            <p:spPr>
              <a:xfrm>
                <a:off x="8646850" y="1056443"/>
                <a:ext cx="355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6F946C7-1F13-42B8-84AD-B952B4B0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850" y="1056443"/>
                <a:ext cx="355107" cy="369332"/>
              </a:xfrm>
              <a:prstGeom prst="rect">
                <a:avLst/>
              </a:prstGeom>
              <a:blipFill>
                <a:blip r:embed="rId2"/>
                <a:stretch>
                  <a:fillRect r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E71BC972-4513-4741-AA9A-BC118C80A8B3}"/>
                  </a:ext>
                </a:extLst>
              </p:cNvPr>
              <p:cNvSpPr txBox="1"/>
              <p:nvPr/>
            </p:nvSpPr>
            <p:spPr>
              <a:xfrm>
                <a:off x="8137124" y="1480694"/>
                <a:ext cx="355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E71BC972-4513-4741-AA9A-BC118C80A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124" y="1480694"/>
                <a:ext cx="355107" cy="369332"/>
              </a:xfrm>
              <a:prstGeom prst="rect">
                <a:avLst/>
              </a:prstGeom>
              <a:blipFill>
                <a:blip r:embed="rId3"/>
                <a:stretch>
                  <a:fillRect r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74FEFC0-3FDB-4CCE-9320-2A416AAEBCCC}"/>
                  </a:ext>
                </a:extLst>
              </p:cNvPr>
              <p:cNvSpPr txBox="1"/>
              <p:nvPr/>
            </p:nvSpPr>
            <p:spPr>
              <a:xfrm>
                <a:off x="8678377" y="2136859"/>
                <a:ext cx="355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74FEFC0-3FDB-4CCE-9320-2A416AAEB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377" y="2136859"/>
                <a:ext cx="355107" cy="369332"/>
              </a:xfrm>
              <a:prstGeom prst="rect">
                <a:avLst/>
              </a:prstGeom>
              <a:blipFill>
                <a:blip r:embed="rId4"/>
                <a:stretch>
                  <a:fillRect r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66782CF-2B05-4A53-A34B-A0E05E272E1C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9469969" y="1871251"/>
            <a:ext cx="641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70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EF5973-64CE-4394-8774-77F09997BF5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B7AB4E-0636-420A-BCDE-B2199A41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3" y="605117"/>
            <a:ext cx="2192719" cy="58449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06B88B-0DBD-4276-8E99-AECD43E1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58" y="3181169"/>
            <a:ext cx="4124520" cy="33494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40FDC4-1B8D-4CE1-A6CB-FEA7E95A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387" y="327343"/>
            <a:ext cx="2829213" cy="2789302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E94F06D-97A9-47B3-9D5F-3DC0AB5A1975}"/>
              </a:ext>
            </a:extLst>
          </p:cNvPr>
          <p:cNvCxnSpPr>
            <a:endCxn id="7" idx="1"/>
          </p:cNvCxnSpPr>
          <p:nvPr/>
        </p:nvCxnSpPr>
        <p:spPr>
          <a:xfrm>
            <a:off x="2250141" y="3881718"/>
            <a:ext cx="2007717" cy="9741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E3227B-2B63-4019-A0D6-247FEF0A7F5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82827" y="1721994"/>
            <a:ext cx="3217560" cy="13223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3E25CC8-9B90-4417-8C2C-29F00736DB8B}"/>
              </a:ext>
            </a:extLst>
          </p:cNvPr>
          <p:cNvSpPr txBox="1"/>
          <p:nvPr/>
        </p:nvSpPr>
        <p:spPr>
          <a:xfrm>
            <a:off x="8382378" y="4486581"/>
            <a:ext cx="3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 two 7x7 conv and 1x1 conv, but cheaper.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455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10BFED-5E18-4241-8BA6-2631A43C8C6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Inception-V4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60A6C1-E406-4DDF-A66C-20069F09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3" y="605117"/>
            <a:ext cx="2192719" cy="58449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D6F5E0-359C-4BB9-AD68-D0B28426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72" y="1516840"/>
            <a:ext cx="4967761" cy="327031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161C4A3-43D2-4E44-9DD1-2B8C6BC1AF01}"/>
              </a:ext>
            </a:extLst>
          </p:cNvPr>
          <p:cNvCxnSpPr/>
          <p:nvPr/>
        </p:nvCxnSpPr>
        <p:spPr>
          <a:xfrm>
            <a:off x="2259106" y="2519082"/>
            <a:ext cx="1897166" cy="89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69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4F99CB-A3F8-479F-89AB-18339DD81D4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168B0D-7057-41F3-8592-B729E905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607EB9-577F-4CB8-B4C3-103B2459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96" y="670574"/>
            <a:ext cx="2372573" cy="5818094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E73B13-3937-4746-91DE-DB12F8B1B99C}"/>
              </a:ext>
            </a:extLst>
          </p:cNvPr>
          <p:cNvCxnSpPr>
            <a:endCxn id="13" idx="1"/>
          </p:cNvCxnSpPr>
          <p:nvPr/>
        </p:nvCxnSpPr>
        <p:spPr>
          <a:xfrm flipV="1">
            <a:off x="2501153" y="3579621"/>
            <a:ext cx="2992743" cy="20860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51E2CC-2A01-41EF-9D3F-F311408D5726}"/>
              </a:ext>
            </a:extLst>
          </p:cNvPr>
          <p:cNvSpPr txBox="1"/>
          <p:nvPr/>
        </p:nvSpPr>
        <p:spPr>
          <a:xfrm>
            <a:off x="8283388" y="670574"/>
            <a:ext cx="3478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 is match for Inception-V2/V3 in number of parameter.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95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17B6B6-9688-484A-84F2-12758C58DD9D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3E5590-58B5-4373-A620-94617488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A3FEB3-3758-475A-917E-4E6DDD3A6A7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554941" y="4623644"/>
            <a:ext cx="3355650" cy="4772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BE3FC1E-097A-4477-88D1-557DD20D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91" y="2961249"/>
            <a:ext cx="3430634" cy="3324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FE74A1-11E8-4894-B840-15A46C24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80" y="106532"/>
            <a:ext cx="3277655" cy="2566838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D67A64-8F5A-49DE-B6EF-4B6390743E9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54941" y="1389951"/>
            <a:ext cx="3432139" cy="2947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30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BEB3F0-149C-42DE-8D6F-80570AA08E1D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F8ECF-7AF0-4375-97B5-0A420AF0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745D2C3-6BB3-43B6-AD90-8FF2DE24D5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54941" y="3952744"/>
            <a:ext cx="3922349" cy="670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D0DF7A-8459-46B0-94A2-FFA891D419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492188" y="1349878"/>
            <a:ext cx="3565646" cy="18036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1DF64B1-41B2-4EC6-9D06-DC9ACBC5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90" y="2647223"/>
            <a:ext cx="3355650" cy="39528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F7BF5F-2CDC-45F3-88DC-A21CF095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34" y="134826"/>
            <a:ext cx="3775106" cy="24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9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271ED15-888C-4DA0-94E1-887EBD07D43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D78E5-8606-48E8-A15B-83A8F418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412BD4A-7A72-4435-9913-0D4AA92F30AB}"/>
              </a:ext>
            </a:extLst>
          </p:cNvPr>
          <p:cNvCxnSpPr>
            <a:cxnSpLocks/>
          </p:cNvCxnSpPr>
          <p:nvPr/>
        </p:nvCxnSpPr>
        <p:spPr>
          <a:xfrm>
            <a:off x="2510117" y="2758101"/>
            <a:ext cx="2886636" cy="3347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8A939A7-FB0E-4CBA-97AD-DE9581D3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01" y="690282"/>
            <a:ext cx="3932690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9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333DF0-AB55-448F-BD28-3BEBB5A8047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D5E08-A2D2-44CF-9ECF-81620E44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3DFE19-2118-4E56-9631-69306520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40" y="422585"/>
            <a:ext cx="2655377" cy="601283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25429F-6F25-44B1-A23A-8986E97DED26}"/>
              </a:ext>
            </a:extLst>
          </p:cNvPr>
          <p:cNvCxnSpPr>
            <a:endCxn id="7" idx="1"/>
          </p:cNvCxnSpPr>
          <p:nvPr/>
        </p:nvCxnSpPr>
        <p:spPr>
          <a:xfrm flipV="1">
            <a:off x="2572871" y="3429000"/>
            <a:ext cx="2615869" cy="21111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6DEF003-B556-4181-9D9F-FA567368F54F}"/>
              </a:ext>
            </a:extLst>
          </p:cNvPr>
          <p:cNvSpPr txBox="1"/>
          <p:nvPr/>
        </p:nvSpPr>
        <p:spPr>
          <a:xfrm>
            <a:off x="7951694" y="690282"/>
            <a:ext cx="3110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Stem in Inception-ResNet-V2 is same as Inception-V4.</a:t>
            </a:r>
          </a:p>
          <a:p>
            <a:endParaRPr lang="en-US" altLang="zh-CN" dirty="0"/>
          </a:p>
          <a:p>
            <a:r>
              <a:rPr lang="en-US" altLang="zh-CN" dirty="0"/>
              <a:t>Inception-ResNet-V2 is match for Inception-V4 in number of parameter.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647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117430-AC1B-428B-B92D-55A26812EAE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6FC5E-507F-4B9E-9765-0722AD39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1532B3-7CB9-492F-B5DF-1A30DCC7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53" y="3053589"/>
            <a:ext cx="3765175" cy="362082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3D74A2D-3B29-41A0-B160-944ACB1F9F2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572872" y="4864001"/>
            <a:ext cx="3281081" cy="2369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32A758F-E027-49BB-9E8E-003F4CE36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3588"/>
            <a:ext cx="3281083" cy="260112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C9F0D2-42FF-4995-8EEF-64321ACAA3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510118" y="1484149"/>
            <a:ext cx="3585880" cy="295338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95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7E31BF-C8F9-46BC-AE02-E5118DBE1A94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C11C2-B91C-4CAF-ABC5-CF9A89AF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F83C2D-E2AA-4013-AF75-0179D00B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51" y="2834863"/>
            <a:ext cx="2814175" cy="3540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3D8470-BA3C-434B-A644-28BE7FAA6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1" y="291198"/>
            <a:ext cx="3563443" cy="2358999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699209C-060D-4204-8211-1B1D685B815F}"/>
              </a:ext>
            </a:extLst>
          </p:cNvPr>
          <p:cNvCxnSpPr>
            <a:endCxn id="7" idx="1"/>
          </p:cNvCxnSpPr>
          <p:nvPr/>
        </p:nvCxnSpPr>
        <p:spPr>
          <a:xfrm>
            <a:off x="2590800" y="3854824"/>
            <a:ext cx="3169051" cy="7505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E2C5BA8-6543-4DBA-9637-6AFE0B0ABB67}"/>
              </a:ext>
            </a:extLst>
          </p:cNvPr>
          <p:cNvCxnSpPr>
            <a:endCxn id="9" idx="1"/>
          </p:cNvCxnSpPr>
          <p:nvPr/>
        </p:nvCxnSpPr>
        <p:spPr>
          <a:xfrm flipV="1">
            <a:off x="2590800" y="1470698"/>
            <a:ext cx="3169051" cy="16579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51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5299AF-171A-4442-A974-29F832C24F8C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24A8A5-8085-40FB-8437-2C6A4F53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4" y="571962"/>
            <a:ext cx="2538535" cy="6006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702AE8-3B3F-4C1C-8AB3-D77639B0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169599"/>
            <a:ext cx="3609945" cy="424985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F915FCD-E1E6-47BC-B7D5-86FF20A90DC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74259" y="2662518"/>
            <a:ext cx="3316942" cy="6320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7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5219F-AF2B-4234-A44F-36AEEFDFEB64}"/>
              </a:ext>
            </a:extLst>
          </p:cNvPr>
          <p:cNvSpPr txBox="1"/>
          <p:nvPr/>
        </p:nvSpPr>
        <p:spPr>
          <a:xfrm>
            <a:off x="97654" y="106532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AlexNet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A00E92-2114-4D1E-8581-054EC5DF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84" y="475864"/>
            <a:ext cx="7493752" cy="239935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C7E4D6-77D7-4731-B64E-3B96B7EE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57" y="3330964"/>
            <a:ext cx="6116715" cy="28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83AC5E-8B1D-4FBE-A4F6-60C658F23B62}"/>
              </a:ext>
            </a:extLst>
          </p:cNvPr>
          <p:cNvSpPr txBox="1"/>
          <p:nvPr/>
        </p:nvSpPr>
        <p:spPr>
          <a:xfrm>
            <a:off x="195309" y="727969"/>
            <a:ext cx="292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ReLU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Local Response Norm</a:t>
            </a:r>
          </a:p>
          <a:p>
            <a:pPr marL="342900" indent="-342900">
              <a:buAutoNum type="arabicPeriod"/>
            </a:pPr>
            <a:r>
              <a:rPr lang="en-US" altLang="zh-CN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2738498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95E1E2-430B-45F5-8643-C406CD1DED70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Compare in Reduction module &amp; Experiment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766736-9909-45FF-B9B7-668D645A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63" y="1069925"/>
            <a:ext cx="3191914" cy="2530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A9900-90B6-46E0-9934-D55D1702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51" y="3701681"/>
            <a:ext cx="3636538" cy="985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37D660-A3D6-46AB-B3CF-C4F5012BF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01" y="291198"/>
            <a:ext cx="4837186" cy="3048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377BDB-D250-4388-989B-CBCCA04DF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01" y="3410006"/>
            <a:ext cx="4998551" cy="32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65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F84734-92EE-41CC-BCCB-EA693BB66345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ResNext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B144A-E2DE-403F-AC29-64EA08FA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85" y="1124238"/>
            <a:ext cx="5240105" cy="24386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91F594-FB32-4372-87DF-6D01247359CA}"/>
              </a:ext>
            </a:extLst>
          </p:cNvPr>
          <p:cNvSpPr txBox="1"/>
          <p:nvPr/>
        </p:nvSpPr>
        <p:spPr>
          <a:xfrm>
            <a:off x="221942" y="843379"/>
            <a:ext cx="3728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Network-in-Neuron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Aggregate Module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113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202508-4C65-4A20-A305-1E57AF7C898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Network-in-Neuron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12ABF2-2A7B-4612-AACB-B953CE3B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2" y="737892"/>
            <a:ext cx="4485714" cy="17714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2FF594-27A3-4BE0-BCA8-F59E06EA074D}"/>
              </a:ext>
            </a:extLst>
          </p:cNvPr>
          <p:cNvSpPr txBox="1"/>
          <p:nvPr/>
        </p:nvSpPr>
        <p:spPr>
          <a:xfrm>
            <a:off x="1651247" y="2509321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simple neuron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40C080-4BF3-4877-B448-B6C87941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4" y="3052219"/>
            <a:ext cx="3978517" cy="24570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FCD26D-5AA2-4841-98D5-C916DC33B37B}"/>
              </a:ext>
            </a:extLst>
          </p:cNvPr>
          <p:cNvSpPr txBox="1"/>
          <p:nvPr/>
        </p:nvSpPr>
        <p:spPr>
          <a:xfrm>
            <a:off x="1504467" y="5682847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 Module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511FFC-BB5E-467A-BCDD-9C7BC0DD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81" y="4807680"/>
            <a:ext cx="1588169" cy="7016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7932E9-084B-49B3-A50C-BC1A2CC5A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18" y="1748867"/>
            <a:ext cx="967296" cy="6029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40E2958-6C9F-42D0-B4A6-CA8B9C419420}"/>
              </a:ext>
            </a:extLst>
          </p:cNvPr>
          <p:cNvSpPr txBox="1"/>
          <p:nvPr/>
        </p:nvSpPr>
        <p:spPr>
          <a:xfrm>
            <a:off x="5814874" y="737892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Like a neuron, Aggregate Module also have multiple input and it’s weight. Computing each and aggregate to output.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971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BE4886-905B-43A4-AA21-839D98D8DA52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 Module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7E3218-3137-4C90-ABC1-45116D0B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60" y="864826"/>
            <a:ext cx="8970827" cy="25641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2EB638-6CB7-494A-889A-FC4C07619332}"/>
              </a:ext>
            </a:extLst>
          </p:cNvPr>
          <p:cNvSpPr txBox="1"/>
          <p:nvPr/>
        </p:nvSpPr>
        <p:spPr>
          <a:xfrm>
            <a:off x="594804" y="3693110"/>
            <a:ext cx="550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 Module have multiple paths as Inception, but the path in Aggregate Module have same shape.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AF3408-2325-4EE9-B818-3001B76FA801}"/>
              </a:ext>
            </a:extLst>
          </p:cNvPr>
          <p:cNvSpPr txBox="1"/>
          <p:nvPr/>
        </p:nvSpPr>
        <p:spPr>
          <a:xfrm>
            <a:off x="594804" y="4603551"/>
            <a:ext cx="6507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 Module followed the rule inspired by VGG/</a:t>
            </a:r>
            <a:r>
              <a:rPr lang="en-US" altLang="zh-CN" dirty="0" err="1"/>
              <a:t>ResNet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If producing spatial maps of the same size, the blocks share the same hyper-parameters.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time when the spatial map is </a:t>
            </a:r>
            <a:r>
              <a:rPr lang="en-US" altLang="zh-CN" dirty="0" err="1"/>
              <a:t>downsampled</a:t>
            </a:r>
            <a:r>
              <a:rPr lang="en-US" altLang="zh-CN" dirty="0"/>
              <a:t> by a factor of 2, the width of the blocks is multiplied by a factor of 2.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7025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3400D1-0647-4A5C-A713-1040A63B8B69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A5698-1627-44C4-8CE9-AC4832BA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2" y="759950"/>
            <a:ext cx="4540019" cy="4540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698691-7177-4043-AC38-5F058EF0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26" y="387088"/>
            <a:ext cx="2485714" cy="292380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DF16639-6EE1-4331-A20F-214E938D1BF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38330" y="1848993"/>
            <a:ext cx="1752296" cy="23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0B2CAAB-4B48-4332-888D-FB0A24EDA83A}"/>
              </a:ext>
            </a:extLst>
          </p:cNvPr>
          <p:cNvSpPr txBox="1"/>
          <p:nvPr/>
        </p:nvSpPr>
        <p:spPr>
          <a:xfrm>
            <a:off x="8993080" y="1296140"/>
            <a:ext cx="229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 indicate group number in conv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29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AB711-D17F-4C10-9FF1-3356A53EEF8E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ShuffleNet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F5D9F3-027D-4E2C-BC45-0415D057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48" y="989191"/>
            <a:ext cx="6291280" cy="2439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03901A-A21F-4BC6-BAD2-535C95DA2C9D}"/>
              </a:ext>
            </a:extLst>
          </p:cNvPr>
          <p:cNvSpPr txBox="1"/>
          <p:nvPr/>
        </p:nvSpPr>
        <p:spPr>
          <a:xfrm>
            <a:off x="215900" y="989191"/>
            <a:ext cx="367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Channel Shuffle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ShuffleNet</a:t>
            </a:r>
            <a:r>
              <a:rPr lang="en-US" altLang="zh-CN" dirty="0"/>
              <a:t> Unit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921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AD361A-C6BC-47F4-ACD4-1A29DAA2C8AB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Channel Shuffle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1F40D-83D7-40D8-8A16-2EECB531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07" y="1205091"/>
            <a:ext cx="9762585" cy="3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83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335444-7856-4060-899C-E7D99F42B602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ShuffleNet</a:t>
            </a:r>
            <a:r>
              <a:rPr lang="en-US" altLang="zh-CN" dirty="0"/>
              <a:t> Unit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8999F-0648-4DD5-B67F-F85DFEBC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28" y="1213620"/>
            <a:ext cx="7165572" cy="38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6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2BC799-6BDE-4ED4-A869-C0AEFEFA525F}"/>
              </a:ext>
            </a:extLst>
          </p:cNvPr>
          <p:cNvSpPr txBox="1"/>
          <p:nvPr/>
        </p:nvSpPr>
        <p:spPr>
          <a:xfrm>
            <a:off x="97654" y="106532"/>
            <a:ext cx="665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82309-5545-45A0-B648-DC468ABD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90" y="1455971"/>
            <a:ext cx="8447619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8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AB4E8D-CF0A-4E00-9624-6042B9EAB56F}"/>
              </a:ext>
            </a:extLst>
          </p:cNvPr>
          <p:cNvSpPr txBox="1"/>
          <p:nvPr/>
        </p:nvSpPr>
        <p:spPr>
          <a:xfrm>
            <a:off x="106531" y="71021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Vision Transformer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4BCDF-6F2A-4E59-9EEA-B537C946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46" y="798990"/>
            <a:ext cx="7893555" cy="32936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D1E7BA-D88E-4B1B-8407-29E5BD411F98}"/>
              </a:ext>
            </a:extLst>
          </p:cNvPr>
          <p:cNvSpPr txBox="1"/>
          <p:nvPr/>
        </p:nvSpPr>
        <p:spPr>
          <a:xfrm>
            <a:off x="248573" y="1145219"/>
            <a:ext cx="450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Image Procession &amp; Linear Projection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Transformer Encoder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MLP Head</a:t>
            </a:r>
          </a:p>
        </p:txBody>
      </p:sp>
    </p:spTree>
    <p:extLst>
      <p:ext uri="{BB962C8B-B14F-4D97-AF65-F5344CB8AC3E}">
        <p14:creationId xmlns:p14="http://schemas.microsoft.com/office/powerpoint/2010/main" val="416075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1E09B6-63ED-4E5E-BB38-7980FF53BCF4}"/>
              </a:ext>
            </a:extLst>
          </p:cNvPr>
          <p:cNvSpPr txBox="1"/>
          <p:nvPr/>
        </p:nvSpPr>
        <p:spPr>
          <a:xfrm>
            <a:off x="97654" y="106532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FC856B-5F27-4A6B-9F18-28BAB629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96" y="1163239"/>
            <a:ext cx="4472436" cy="371439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DF60579-ACF1-4E4A-9E7C-6326DABF06A6}"/>
              </a:ext>
            </a:extLst>
          </p:cNvPr>
          <p:cNvCxnSpPr/>
          <p:nvPr/>
        </p:nvCxnSpPr>
        <p:spPr>
          <a:xfrm flipV="1">
            <a:off x="4749554" y="1163239"/>
            <a:ext cx="1278385" cy="1761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AA5CEC1-19D4-4C8E-A88A-C1F44570AAF7}"/>
                  </a:ext>
                </a:extLst>
              </p:cNvPr>
              <p:cNvSpPr txBox="1"/>
              <p:nvPr/>
            </p:nvSpPr>
            <p:spPr>
              <a:xfrm>
                <a:off x="5388745" y="758396"/>
                <a:ext cx="3107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Tanh: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AA5CEC1-19D4-4C8E-A88A-C1F44570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45" y="758396"/>
                <a:ext cx="3107186" cy="369332"/>
              </a:xfrm>
              <a:prstGeom prst="rect">
                <a:avLst/>
              </a:prstGeom>
              <a:blipFill>
                <a:blip r:embed="rId3"/>
                <a:stretch>
                  <a:fillRect l="-176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1A1FDD3-94F7-4D74-9A79-07C37366069F}"/>
              </a:ext>
            </a:extLst>
          </p:cNvPr>
          <p:cNvCxnSpPr>
            <a:cxnSpLocks/>
          </p:cNvCxnSpPr>
          <p:nvPr/>
        </p:nvCxnSpPr>
        <p:spPr>
          <a:xfrm flipH="1" flipV="1">
            <a:off x="1979721" y="2516174"/>
            <a:ext cx="1580225" cy="63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87F49D-CB9C-4430-A996-9537B34FF678}"/>
                  </a:ext>
                </a:extLst>
              </p:cNvPr>
              <p:cNvSpPr txBox="1"/>
              <p:nvPr/>
            </p:nvSpPr>
            <p:spPr>
              <a:xfrm>
                <a:off x="283464" y="1949202"/>
                <a:ext cx="2649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ReLU: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87F49D-CB9C-4430-A996-9537B34FF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1949202"/>
                <a:ext cx="2649896" cy="369332"/>
              </a:xfrm>
              <a:prstGeom prst="rect">
                <a:avLst/>
              </a:prstGeom>
              <a:blipFill>
                <a:blip r:embed="rId4"/>
                <a:stretch>
                  <a:fillRect l="-207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96540213-626E-4292-814A-0F55B6212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507" y="1475911"/>
            <a:ext cx="3866429" cy="289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9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7A41AB-8A63-4538-8145-CF8B6E3CE689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Image Procession &amp; Linear Projection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D56187-696F-4DC0-B21C-348107AF332D}"/>
              </a:ext>
            </a:extLst>
          </p:cNvPr>
          <p:cNvSpPr/>
          <p:nvPr/>
        </p:nvSpPr>
        <p:spPr>
          <a:xfrm>
            <a:off x="1020933" y="2035205"/>
            <a:ext cx="1500326" cy="13937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3C9A4F-13C1-4024-A497-CCB0DCBC88F4}"/>
              </a:ext>
            </a:extLst>
          </p:cNvPr>
          <p:cNvCxnSpPr>
            <a:cxnSpLocks/>
          </p:cNvCxnSpPr>
          <p:nvPr/>
        </p:nvCxnSpPr>
        <p:spPr>
          <a:xfrm>
            <a:off x="1500326" y="2035205"/>
            <a:ext cx="0" cy="139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A2F976-D1E4-49D1-A80A-C526BDFB6F88}"/>
              </a:ext>
            </a:extLst>
          </p:cNvPr>
          <p:cNvCxnSpPr>
            <a:cxnSpLocks/>
          </p:cNvCxnSpPr>
          <p:nvPr/>
        </p:nvCxnSpPr>
        <p:spPr>
          <a:xfrm>
            <a:off x="2032986" y="2035205"/>
            <a:ext cx="0" cy="139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9645427-64DA-4537-8771-7485E43F010E}"/>
              </a:ext>
            </a:extLst>
          </p:cNvPr>
          <p:cNvCxnSpPr>
            <a:cxnSpLocks/>
          </p:cNvCxnSpPr>
          <p:nvPr/>
        </p:nvCxnSpPr>
        <p:spPr>
          <a:xfrm>
            <a:off x="1020933" y="2496844"/>
            <a:ext cx="15003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46CAE30-2444-49F1-A5B9-7323CC0CB4C8}"/>
              </a:ext>
            </a:extLst>
          </p:cNvPr>
          <p:cNvCxnSpPr/>
          <p:nvPr/>
        </p:nvCxnSpPr>
        <p:spPr>
          <a:xfrm>
            <a:off x="1012054" y="2940728"/>
            <a:ext cx="15003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B5D2F3D-18F3-4550-A870-98F2F0C9132F}"/>
              </a:ext>
            </a:extLst>
          </p:cNvPr>
          <p:cNvSpPr/>
          <p:nvPr/>
        </p:nvSpPr>
        <p:spPr>
          <a:xfrm>
            <a:off x="4162154" y="1758235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518DBF-4D1E-454A-A719-FF857BBBB8C8}"/>
              </a:ext>
            </a:extLst>
          </p:cNvPr>
          <p:cNvSpPr/>
          <p:nvPr/>
        </p:nvSpPr>
        <p:spPr>
          <a:xfrm>
            <a:off x="4721446" y="175823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63C863-A9F8-4449-935D-B04EDD14604A}"/>
              </a:ext>
            </a:extLst>
          </p:cNvPr>
          <p:cNvSpPr/>
          <p:nvPr/>
        </p:nvSpPr>
        <p:spPr>
          <a:xfrm>
            <a:off x="5316250" y="1758233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69E312-BFC8-4AF1-B53E-661756203AA5}"/>
              </a:ext>
            </a:extLst>
          </p:cNvPr>
          <p:cNvSpPr/>
          <p:nvPr/>
        </p:nvSpPr>
        <p:spPr>
          <a:xfrm>
            <a:off x="4162154" y="2336763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084474-3B3C-443C-94C0-524B14056B00}"/>
              </a:ext>
            </a:extLst>
          </p:cNvPr>
          <p:cNvSpPr/>
          <p:nvPr/>
        </p:nvSpPr>
        <p:spPr>
          <a:xfrm>
            <a:off x="4721447" y="233676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016C53-C692-49CE-BA16-5CA029B5CB97}"/>
              </a:ext>
            </a:extLst>
          </p:cNvPr>
          <p:cNvSpPr/>
          <p:nvPr/>
        </p:nvSpPr>
        <p:spPr>
          <a:xfrm>
            <a:off x="5316250" y="233676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A5B5BD-995A-45D5-80BF-60D4619A44F0}"/>
              </a:ext>
            </a:extLst>
          </p:cNvPr>
          <p:cNvSpPr/>
          <p:nvPr/>
        </p:nvSpPr>
        <p:spPr>
          <a:xfrm>
            <a:off x="4166592" y="2915291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E7D60E-E751-4B29-87CB-1ECFE2478F83}"/>
              </a:ext>
            </a:extLst>
          </p:cNvPr>
          <p:cNvSpPr/>
          <p:nvPr/>
        </p:nvSpPr>
        <p:spPr>
          <a:xfrm>
            <a:off x="4721447" y="2915290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A8F53F-12FE-4A77-B0A5-752A6DC3B008}"/>
              </a:ext>
            </a:extLst>
          </p:cNvPr>
          <p:cNvSpPr/>
          <p:nvPr/>
        </p:nvSpPr>
        <p:spPr>
          <a:xfrm>
            <a:off x="5316250" y="2915290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57F9F3-0F47-4E23-8DC9-4C188E1B811F}"/>
              </a:ext>
            </a:extLst>
          </p:cNvPr>
          <p:cNvSpPr txBox="1"/>
          <p:nvPr/>
        </p:nvSpPr>
        <p:spPr>
          <a:xfrm>
            <a:off x="1340528" y="352130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CA38B0D-FD89-4431-BAC0-C920D4DA8DE2}"/>
              </a:ext>
            </a:extLst>
          </p:cNvPr>
          <p:cNvSpPr txBox="1"/>
          <p:nvPr/>
        </p:nvSpPr>
        <p:spPr>
          <a:xfrm>
            <a:off x="4527615" y="3521307"/>
            <a:ext cx="9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7F8BF0AE-731A-49B6-B00A-FF59244735BD}"/>
              </a:ext>
            </a:extLst>
          </p:cNvPr>
          <p:cNvSpPr/>
          <p:nvPr/>
        </p:nvSpPr>
        <p:spPr>
          <a:xfrm>
            <a:off x="701335" y="2035205"/>
            <a:ext cx="213065" cy="13014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35F4E9-3B8E-4EDE-A528-24577EB0FBC5}"/>
              </a:ext>
            </a:extLst>
          </p:cNvPr>
          <p:cNvSpPr txBox="1"/>
          <p:nvPr/>
        </p:nvSpPr>
        <p:spPr>
          <a:xfrm>
            <a:off x="292964" y="2496844"/>
            <a:ext cx="38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2699D0EC-D79F-44F4-A878-AD632B4212A7}"/>
              </a:ext>
            </a:extLst>
          </p:cNvPr>
          <p:cNvSpPr/>
          <p:nvPr/>
        </p:nvSpPr>
        <p:spPr>
          <a:xfrm rot="10800000">
            <a:off x="3959443" y="2915290"/>
            <a:ext cx="103573" cy="4616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4A9413-F0C3-4515-9F6F-83123AA99E3F}"/>
              </a:ext>
            </a:extLst>
          </p:cNvPr>
          <p:cNvSpPr txBox="1"/>
          <p:nvPr/>
        </p:nvSpPr>
        <p:spPr>
          <a:xfrm>
            <a:off x="3628010" y="2940728"/>
            <a:ext cx="43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93B9AF6-6539-43CD-9758-689CCC04309C}"/>
              </a:ext>
            </a:extLst>
          </p:cNvPr>
          <p:cNvSpPr/>
          <p:nvPr/>
        </p:nvSpPr>
        <p:spPr>
          <a:xfrm>
            <a:off x="6451849" y="929078"/>
            <a:ext cx="448314" cy="34978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2077D560-E206-4160-9F3C-90D3D1FF5EBF}"/>
              </a:ext>
            </a:extLst>
          </p:cNvPr>
          <p:cNvSpPr/>
          <p:nvPr/>
        </p:nvSpPr>
        <p:spPr>
          <a:xfrm>
            <a:off x="5921406" y="2420811"/>
            <a:ext cx="361768" cy="2308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A1D5992-5B66-4B01-93B8-9A8E7C7222AC}"/>
              </a:ext>
            </a:extLst>
          </p:cNvPr>
          <p:cNvCxnSpPr/>
          <p:nvPr/>
        </p:nvCxnSpPr>
        <p:spPr>
          <a:xfrm flipV="1">
            <a:off x="1260629" y="1989051"/>
            <a:ext cx="3101271" cy="347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D0DD39F-69D0-44AA-89F3-3B93652D5882}"/>
              </a:ext>
            </a:extLst>
          </p:cNvPr>
          <p:cNvCxnSpPr/>
          <p:nvPr/>
        </p:nvCxnSpPr>
        <p:spPr>
          <a:xfrm flipV="1">
            <a:off x="1289854" y="2567125"/>
            <a:ext cx="3072046" cy="187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3B6C6EC-8D53-4F48-8989-7E6F3A4E665C}"/>
              </a:ext>
            </a:extLst>
          </p:cNvPr>
          <p:cNvCxnSpPr/>
          <p:nvPr/>
        </p:nvCxnSpPr>
        <p:spPr>
          <a:xfrm flipV="1">
            <a:off x="1362538" y="3146109"/>
            <a:ext cx="2999362" cy="10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B479E0A-3E0A-43D1-B9EC-F32BA6B929C7}"/>
              </a:ext>
            </a:extLst>
          </p:cNvPr>
          <p:cNvSpPr/>
          <p:nvPr/>
        </p:nvSpPr>
        <p:spPr>
          <a:xfrm>
            <a:off x="7368466" y="929078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16522F0-A917-4953-BAAE-5F4CF8D4F7B5}"/>
              </a:ext>
            </a:extLst>
          </p:cNvPr>
          <p:cNvSpPr/>
          <p:nvPr/>
        </p:nvSpPr>
        <p:spPr>
          <a:xfrm>
            <a:off x="7368466" y="1127464"/>
            <a:ext cx="284086" cy="1983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2D3FE51-7870-4A6E-B39F-F04AF22801E5}"/>
              </a:ext>
            </a:extLst>
          </p:cNvPr>
          <p:cNvSpPr/>
          <p:nvPr/>
        </p:nvSpPr>
        <p:spPr>
          <a:xfrm>
            <a:off x="7368466" y="1482925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BEFD59C-348C-4C43-AD85-57F89B087005}"/>
              </a:ext>
            </a:extLst>
          </p:cNvPr>
          <p:cNvSpPr/>
          <p:nvPr/>
        </p:nvSpPr>
        <p:spPr>
          <a:xfrm>
            <a:off x="7368466" y="1681311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B9A72CF-C3D5-4AB2-B60C-D09C210BAF45}"/>
              </a:ext>
            </a:extLst>
          </p:cNvPr>
          <p:cNvSpPr/>
          <p:nvPr/>
        </p:nvSpPr>
        <p:spPr>
          <a:xfrm>
            <a:off x="7368466" y="2089833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B94CF72-2B1F-46B8-90E3-D59E8C8BB601}"/>
              </a:ext>
            </a:extLst>
          </p:cNvPr>
          <p:cNvSpPr/>
          <p:nvPr/>
        </p:nvSpPr>
        <p:spPr>
          <a:xfrm>
            <a:off x="7368466" y="2288219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31FA40-D8D0-4FE8-BEFE-F94EBBEFE4F2}"/>
              </a:ext>
            </a:extLst>
          </p:cNvPr>
          <p:cNvSpPr txBox="1"/>
          <p:nvPr/>
        </p:nvSpPr>
        <p:spPr>
          <a:xfrm>
            <a:off x="7278940" y="2641717"/>
            <a:ext cx="461665" cy="2642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30AF7EB-C859-4582-8816-8F3BE7531396}"/>
              </a:ext>
            </a:extLst>
          </p:cNvPr>
          <p:cNvCxnSpPr>
            <a:endCxn id="61" idx="1"/>
          </p:cNvCxnSpPr>
          <p:nvPr/>
        </p:nvCxnSpPr>
        <p:spPr>
          <a:xfrm>
            <a:off x="6900163" y="1226657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6021894B-D8AC-4E4E-8142-4DF0702EA798}"/>
              </a:ext>
            </a:extLst>
          </p:cNvPr>
          <p:cNvCxnSpPr>
            <a:endCxn id="63" idx="1"/>
          </p:cNvCxnSpPr>
          <p:nvPr/>
        </p:nvCxnSpPr>
        <p:spPr>
          <a:xfrm>
            <a:off x="6900163" y="1780504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00EE139-68E8-44CB-9CB1-27BF3D963FC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900163" y="2387412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2EC178B-1922-4285-8247-68C67D714AC0}"/>
              </a:ext>
            </a:extLst>
          </p:cNvPr>
          <p:cNvCxnSpPr>
            <a:stCxn id="60" idx="3"/>
          </p:cNvCxnSpPr>
          <p:nvPr/>
        </p:nvCxnSpPr>
        <p:spPr>
          <a:xfrm flipV="1">
            <a:off x="7652552" y="683581"/>
            <a:ext cx="656947" cy="344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51647C5-D1F6-40E7-8A60-ECD99E74DE76}"/>
              </a:ext>
            </a:extLst>
          </p:cNvPr>
          <p:cNvCxnSpPr>
            <a:stCxn id="62" idx="3"/>
          </p:cNvCxnSpPr>
          <p:nvPr/>
        </p:nvCxnSpPr>
        <p:spPr>
          <a:xfrm flipV="1">
            <a:off x="7652552" y="683581"/>
            <a:ext cx="656947" cy="898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A61D73F-5249-471F-9E65-9553ECA3B55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7652552" y="683582"/>
            <a:ext cx="656947" cy="1505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59DB4FE-7797-401F-B02C-7B0AAB40E065}"/>
              </a:ext>
            </a:extLst>
          </p:cNvPr>
          <p:cNvSpPr txBox="1"/>
          <p:nvPr/>
        </p:nvSpPr>
        <p:spPr>
          <a:xfrm>
            <a:off x="7368466" y="330960"/>
            <a:ext cx="256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A749E98-EB64-45A9-AD1E-5044807BB52C}"/>
              </a:ext>
            </a:extLst>
          </p:cNvPr>
          <p:cNvCxnSpPr>
            <a:stCxn id="61" idx="3"/>
          </p:cNvCxnSpPr>
          <p:nvPr/>
        </p:nvCxnSpPr>
        <p:spPr>
          <a:xfrm>
            <a:off x="7652552" y="1226657"/>
            <a:ext cx="12783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0FEE9A4C-02C3-4365-B7D1-E1BCD5DF8A42}"/>
              </a:ext>
            </a:extLst>
          </p:cNvPr>
          <p:cNvSpPr txBox="1"/>
          <p:nvPr/>
        </p:nvSpPr>
        <p:spPr>
          <a:xfrm>
            <a:off x="8984201" y="1028271"/>
            <a:ext cx="14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Token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3D6893D-F020-474C-BED0-4ECA9E6EB496}"/>
              </a:ext>
            </a:extLst>
          </p:cNvPr>
          <p:cNvSpPr txBox="1"/>
          <p:nvPr/>
        </p:nvSpPr>
        <p:spPr>
          <a:xfrm>
            <a:off x="5921406" y="4565263"/>
            <a:ext cx="19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FB816AD7-3FD0-4559-BEE5-73FD4C7FEA3A}"/>
              </a:ext>
            </a:extLst>
          </p:cNvPr>
          <p:cNvSpPr/>
          <p:nvPr/>
        </p:nvSpPr>
        <p:spPr>
          <a:xfrm>
            <a:off x="8388662" y="2387412"/>
            <a:ext cx="361768" cy="2308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7888B66-2C06-40B7-86A5-3707A27ED066}"/>
              </a:ext>
            </a:extLst>
          </p:cNvPr>
          <p:cNvSpPr txBox="1"/>
          <p:nvPr/>
        </p:nvSpPr>
        <p:spPr>
          <a:xfrm>
            <a:off x="9061888" y="2298585"/>
            <a:ext cx="232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4D622AD5-E68A-474B-B4FE-806D54DC01DC}"/>
              </a:ext>
            </a:extLst>
          </p:cNvPr>
          <p:cNvSpPr/>
          <p:nvPr/>
        </p:nvSpPr>
        <p:spPr>
          <a:xfrm>
            <a:off x="7401760" y="3106048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4E8E1A0-B6C9-47B1-9DEC-60A2E7FEA167}"/>
              </a:ext>
            </a:extLst>
          </p:cNvPr>
          <p:cNvSpPr/>
          <p:nvPr/>
        </p:nvSpPr>
        <p:spPr>
          <a:xfrm>
            <a:off x="7401760" y="3304434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5D68FCA-1150-46C3-9766-D4E28E472AF0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6883516" y="3403627"/>
            <a:ext cx="518244" cy="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2138FBB-1D06-4838-9D4B-B20AB3B6C66B}"/>
              </a:ext>
            </a:extLst>
          </p:cNvPr>
          <p:cNvCxnSpPr>
            <a:stCxn id="88" idx="3"/>
          </p:cNvCxnSpPr>
          <p:nvPr/>
        </p:nvCxnSpPr>
        <p:spPr>
          <a:xfrm flipV="1">
            <a:off x="7685846" y="700292"/>
            <a:ext cx="623653" cy="2504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右大括号 96">
            <a:extLst>
              <a:ext uri="{FF2B5EF4-FFF2-40B4-BE49-F238E27FC236}">
                <a16:creationId xmlns:a16="http://schemas.microsoft.com/office/drawing/2014/main" id="{7CACF642-F51F-43BC-B7BF-B860EC6F8DD1}"/>
              </a:ext>
            </a:extLst>
          </p:cNvPr>
          <p:cNvSpPr/>
          <p:nvPr/>
        </p:nvSpPr>
        <p:spPr>
          <a:xfrm>
            <a:off x="7792394" y="3159347"/>
            <a:ext cx="110963" cy="2905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432824F-4121-4FF5-8DA3-057D7D195F60}"/>
              </a:ext>
            </a:extLst>
          </p:cNvPr>
          <p:cNvSpPr txBox="1"/>
          <p:nvPr/>
        </p:nvSpPr>
        <p:spPr>
          <a:xfrm>
            <a:off x="7936653" y="3117010"/>
            <a:ext cx="9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52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3169F11-CE1E-4325-B712-B0F3F364D818}"/>
              </a:ext>
            </a:extLst>
          </p:cNvPr>
          <p:cNvSpPr/>
          <p:nvPr/>
        </p:nvSpPr>
        <p:spPr>
          <a:xfrm>
            <a:off x="3737499" y="932155"/>
            <a:ext cx="2015231" cy="21750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5ACC1-C1B6-40EC-A793-A96D8DF79FFC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9AF437-A59B-4BE5-B2DB-86FB3B7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6" y="1106179"/>
            <a:ext cx="1773974" cy="341919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4A6361-5738-4EC4-9379-B814DBA3012C}"/>
              </a:ext>
            </a:extLst>
          </p:cNvPr>
          <p:cNvCxnSpPr>
            <a:cxnSpLocks/>
          </p:cNvCxnSpPr>
          <p:nvPr/>
        </p:nvCxnSpPr>
        <p:spPr>
          <a:xfrm flipV="1">
            <a:off x="1651247" y="1766656"/>
            <a:ext cx="2083736" cy="292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B327331-FC4A-49DC-9ECB-F495A78DBB6D}"/>
              </a:ext>
            </a:extLst>
          </p:cNvPr>
          <p:cNvSpPr/>
          <p:nvPr/>
        </p:nvSpPr>
        <p:spPr>
          <a:xfrm>
            <a:off x="3910836" y="2488219"/>
            <a:ext cx="1666043" cy="346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22219C-9770-4AD5-A04D-92D68E6EB206}"/>
              </a:ext>
            </a:extLst>
          </p:cNvPr>
          <p:cNvSpPr/>
          <p:nvPr/>
        </p:nvSpPr>
        <p:spPr>
          <a:xfrm>
            <a:off x="4215636" y="2073850"/>
            <a:ext cx="1056443" cy="2396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D16996C-64A7-4585-88A5-D68000BF9B75}"/>
              </a:ext>
            </a:extLst>
          </p:cNvPr>
          <p:cNvSpPr/>
          <p:nvPr/>
        </p:nvSpPr>
        <p:spPr>
          <a:xfrm>
            <a:off x="4215635" y="1629965"/>
            <a:ext cx="1056443" cy="2929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1D2F88A-0048-4CA4-8265-756D371E9795}"/>
              </a:ext>
            </a:extLst>
          </p:cNvPr>
          <p:cNvSpPr/>
          <p:nvPr/>
        </p:nvSpPr>
        <p:spPr>
          <a:xfrm>
            <a:off x="3910836" y="1106179"/>
            <a:ext cx="1666043" cy="346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7856220-910D-49D3-82B9-503A054380D5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4743858" y="2313547"/>
            <a:ext cx="0" cy="174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5F25D9-3154-4133-94B4-749E30E48FBA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flipH="1" flipV="1">
            <a:off x="4743857" y="1922928"/>
            <a:ext cx="1" cy="15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9D4774-2818-4BC6-959D-B01A37352413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4743857" y="1452408"/>
            <a:ext cx="1" cy="177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1BD09D5-979A-4906-8163-A086FB733B52}"/>
              </a:ext>
            </a:extLst>
          </p:cNvPr>
          <p:cNvSpPr txBox="1"/>
          <p:nvPr/>
        </p:nvSpPr>
        <p:spPr>
          <a:xfrm>
            <a:off x="4135736" y="3162215"/>
            <a:ext cx="136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1488E5-65FE-4C16-8391-632C72267F69}"/>
              </a:ext>
            </a:extLst>
          </p:cNvPr>
          <p:cNvSpPr txBox="1"/>
          <p:nvPr/>
        </p:nvSpPr>
        <p:spPr>
          <a:xfrm>
            <a:off x="6738150" y="994299"/>
            <a:ext cx="4208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different in ViT’s Transformer Encoder. In Encoder block, the Multi-Head Attention and MLP layer is after LayerNorm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184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FB677-80E1-4BAC-96EE-35E6446F8476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MLP Head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7A41EF7-A87D-43F5-B5C3-7256A5E58809}"/>
              </a:ext>
            </a:extLst>
          </p:cNvPr>
          <p:cNvSpPr/>
          <p:nvPr/>
        </p:nvSpPr>
        <p:spPr>
          <a:xfrm>
            <a:off x="1627944" y="2072483"/>
            <a:ext cx="3583248" cy="84337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EC4B07C-B9A6-4943-9531-2690C05794E2}"/>
              </a:ext>
            </a:extLst>
          </p:cNvPr>
          <p:cNvCxnSpPr/>
          <p:nvPr/>
        </p:nvCxnSpPr>
        <p:spPr>
          <a:xfrm flipV="1">
            <a:off x="2352583" y="1872736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302A624-F9F3-4F93-9160-609CD63905A5}"/>
              </a:ext>
            </a:extLst>
          </p:cNvPr>
          <p:cNvSpPr/>
          <p:nvPr/>
        </p:nvSpPr>
        <p:spPr>
          <a:xfrm>
            <a:off x="1627943" y="1597528"/>
            <a:ext cx="1449280" cy="2752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Head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C4C2F9-32BE-4F5D-9639-645EA03943D1}"/>
              </a:ext>
            </a:extLst>
          </p:cNvPr>
          <p:cNvSpPr/>
          <p:nvPr/>
        </p:nvSpPr>
        <p:spPr>
          <a:xfrm>
            <a:off x="1708952" y="3115609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9F06C18-27E4-4FE1-AF98-3CE30E3CCBDF}"/>
              </a:ext>
            </a:extLst>
          </p:cNvPr>
          <p:cNvSpPr/>
          <p:nvPr/>
        </p:nvSpPr>
        <p:spPr>
          <a:xfrm>
            <a:off x="2095131" y="3115609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B83E7D6-A0D6-4CD9-A627-60F93A29334D}"/>
              </a:ext>
            </a:extLst>
          </p:cNvPr>
          <p:cNvSpPr/>
          <p:nvPr/>
        </p:nvSpPr>
        <p:spPr>
          <a:xfrm>
            <a:off x="2481310" y="3124486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ED0951-0D25-4240-A3DD-539D7537A1E7}"/>
              </a:ext>
            </a:extLst>
          </p:cNvPr>
          <p:cNvSpPr txBox="1"/>
          <p:nvPr/>
        </p:nvSpPr>
        <p:spPr>
          <a:xfrm>
            <a:off x="2961813" y="3059668"/>
            <a:ext cx="3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503E92-E9B2-4819-81A5-A077EB9993A5}"/>
              </a:ext>
            </a:extLst>
          </p:cNvPr>
          <p:cNvSpPr/>
          <p:nvPr/>
        </p:nvSpPr>
        <p:spPr>
          <a:xfrm>
            <a:off x="3419568" y="3124486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5C64752-D946-40A5-9ABB-36E157A8C149}"/>
              </a:ext>
            </a:extLst>
          </p:cNvPr>
          <p:cNvCxnSpPr>
            <a:stCxn id="8" idx="0"/>
          </p:cNvCxnSpPr>
          <p:nvPr/>
        </p:nvCxnSpPr>
        <p:spPr>
          <a:xfrm flipV="1">
            <a:off x="1837678" y="2915862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34C1729-E838-41DC-A60D-B63A433486B4}"/>
              </a:ext>
            </a:extLst>
          </p:cNvPr>
          <p:cNvCxnSpPr>
            <a:stCxn id="9" idx="0"/>
          </p:cNvCxnSpPr>
          <p:nvPr/>
        </p:nvCxnSpPr>
        <p:spPr>
          <a:xfrm flipV="1">
            <a:off x="2223857" y="2915862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ED55093-26E2-4E44-AA8E-4C5281EDA0F9}"/>
              </a:ext>
            </a:extLst>
          </p:cNvPr>
          <p:cNvCxnSpPr>
            <a:stCxn id="10" idx="0"/>
          </p:cNvCxnSpPr>
          <p:nvPr/>
        </p:nvCxnSpPr>
        <p:spPr>
          <a:xfrm flipV="1">
            <a:off x="2610036" y="2915862"/>
            <a:ext cx="0" cy="208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69CED4-487F-4F6B-ABA6-FA31740E00F6}"/>
              </a:ext>
            </a:extLst>
          </p:cNvPr>
          <p:cNvCxnSpPr>
            <a:stCxn id="12" idx="0"/>
          </p:cNvCxnSpPr>
          <p:nvPr/>
        </p:nvCxnSpPr>
        <p:spPr>
          <a:xfrm flipV="1">
            <a:off x="3548294" y="2915862"/>
            <a:ext cx="0" cy="208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C8196EF-858D-4252-BDC0-7824342231B5}"/>
              </a:ext>
            </a:extLst>
          </p:cNvPr>
          <p:cNvCxnSpPr/>
          <p:nvPr/>
        </p:nvCxnSpPr>
        <p:spPr>
          <a:xfrm flipV="1">
            <a:off x="2961813" y="1437730"/>
            <a:ext cx="2808673" cy="534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A73C005-134A-4EF1-8303-739038A11636}"/>
              </a:ext>
            </a:extLst>
          </p:cNvPr>
          <p:cNvSpPr txBox="1"/>
          <p:nvPr/>
        </p:nvSpPr>
        <p:spPr>
          <a:xfrm>
            <a:off x="5855933" y="995265"/>
            <a:ext cx="444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Head just take the first output of Transformer Encoder as input(class token).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practice, usually use mean pooling on output.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22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E843-970E-41A6-A8FD-7C7E5A76FBE1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Swin Transformer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CF6DBB-CD2F-411C-8EB7-788E93CF521C}"/>
              </a:ext>
            </a:extLst>
          </p:cNvPr>
          <p:cNvSpPr txBox="1"/>
          <p:nvPr/>
        </p:nvSpPr>
        <p:spPr>
          <a:xfrm>
            <a:off x="301658" y="876693"/>
            <a:ext cx="442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Architecture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Window-MSA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Shifted Window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Relative position bias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8B87F-4B83-4F63-AAC9-38534E03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29" y="876693"/>
            <a:ext cx="6332769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16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CB8919-60F6-4FEA-AFA9-07CF82C2E018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309760-8ADB-4114-A56D-06ECEA91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1" y="501307"/>
            <a:ext cx="9066889" cy="29782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C69AD-53CC-4543-ACCA-3A0F32CE5B52}"/>
              </a:ext>
            </a:extLst>
          </p:cNvPr>
          <p:cNvSpPr txBox="1"/>
          <p:nvPr/>
        </p:nvSpPr>
        <p:spPr>
          <a:xfrm>
            <a:off x="697584" y="3959258"/>
            <a:ext cx="7503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task by 4 stages, stage 1 stack by Linear Embedding and Swin Transformer Block(ST block), other stack by Patch Merging and ST block.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 block consist of 2 successive Transformer Encoder block, which alternate the MSA by W-MSA and SW-MSA.</a:t>
            </a:r>
          </a:p>
        </p:txBody>
      </p:sp>
    </p:spTree>
    <p:extLst>
      <p:ext uri="{BB962C8B-B14F-4D97-AF65-F5344CB8AC3E}">
        <p14:creationId xmlns:p14="http://schemas.microsoft.com/office/powerpoint/2010/main" val="3654589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4D4D2B-47EC-432B-9F40-E3396292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17" y="875144"/>
            <a:ext cx="2872989" cy="2446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330F03-F577-45B3-BC8C-8E9C89F5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3" y="875144"/>
            <a:ext cx="7424414" cy="24233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0A616A-FD3D-4128-B88F-D746ECA0F9FE}"/>
              </a:ext>
            </a:extLst>
          </p:cNvPr>
          <p:cNvSpPr txBox="1"/>
          <p:nvPr/>
        </p:nvSpPr>
        <p:spPr>
          <a:xfrm>
            <a:off x="697584" y="3959258"/>
            <a:ext cx="7503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from ViT and other visual Transformer, Swin Transformer uses the window self-attention to reduce the computing size, which just focus on local patch, and merging these patch on Patch Merging Layer after ST block to get global relation.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BD3C6C5-0735-4CEE-B971-A47885DE47FC}"/>
              </a:ext>
            </a:extLst>
          </p:cNvPr>
          <p:cNvCxnSpPr>
            <a:cxnSpLocks/>
          </p:cNvCxnSpPr>
          <p:nvPr/>
        </p:nvCxnSpPr>
        <p:spPr>
          <a:xfrm>
            <a:off x="8691513" y="3139126"/>
            <a:ext cx="499621" cy="57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BC3E35-46A1-4EF6-B4F8-C60A751ACE5B}"/>
              </a:ext>
            </a:extLst>
          </p:cNvPr>
          <p:cNvSpPr txBox="1"/>
          <p:nvPr/>
        </p:nvSpPr>
        <p:spPr>
          <a:xfrm>
            <a:off x="8691513" y="3855563"/>
            <a:ext cx="280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Gary means patch, Red means attention window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DEA8A0C-0A6F-4C4F-85E8-A433CE2D253E}"/>
              </a:ext>
            </a:extLst>
          </p:cNvPr>
          <p:cNvCxnSpPr/>
          <p:nvPr/>
        </p:nvCxnSpPr>
        <p:spPr>
          <a:xfrm flipV="1">
            <a:off x="11124106" y="754144"/>
            <a:ext cx="0" cy="212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BB42F1-404B-4325-AB4A-29FC48A26F2B}"/>
              </a:ext>
            </a:extLst>
          </p:cNvPr>
          <p:cNvSpPr txBox="1"/>
          <p:nvPr/>
        </p:nvSpPr>
        <p:spPr>
          <a:xfrm>
            <a:off x="10514029" y="384812"/>
            <a:ext cx="1140640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23204E-05B7-48EE-8224-795F6C65AE3B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Window-MSA</a:t>
            </a:r>
          </a:p>
        </p:txBody>
      </p:sp>
    </p:spTree>
    <p:extLst>
      <p:ext uri="{BB962C8B-B14F-4D97-AF65-F5344CB8AC3E}">
        <p14:creationId xmlns:p14="http://schemas.microsoft.com/office/powerpoint/2010/main" val="3293923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4FD673-C3A6-4D60-9B4F-D80690081399}"/>
              </a:ext>
            </a:extLst>
          </p:cNvPr>
          <p:cNvSpPr txBox="1"/>
          <p:nvPr/>
        </p:nvSpPr>
        <p:spPr>
          <a:xfrm>
            <a:off x="179109" y="131975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Shifted Window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61AE7-B4BA-48D1-918B-3CA4AD2F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21" y="979758"/>
            <a:ext cx="5478726" cy="2159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31A39-1E0D-4524-858B-8880A7D3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584" y="979758"/>
            <a:ext cx="5378114" cy="1592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163E49-7C95-4A15-BCE8-CD1D9DB13A02}"/>
              </a:ext>
            </a:extLst>
          </p:cNvPr>
          <p:cNvSpPr txBox="1"/>
          <p:nvPr/>
        </p:nvSpPr>
        <p:spPr>
          <a:xfrm>
            <a:off x="824721" y="3617577"/>
            <a:ext cx="7321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get information between neighboring window and reduce the computing size, Swin Transformer uses top-left cyclic shift on Shifted-Window-MSA after Window-MSA.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Shifted-Window, only identical partition will be computing, different partition in same patch will be masked when computing self-attention.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584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CDB435-F6BC-4250-B254-15ED497C9921}"/>
              </a:ext>
            </a:extLst>
          </p:cNvPr>
          <p:cNvSpPr txBox="1"/>
          <p:nvPr/>
        </p:nvSpPr>
        <p:spPr>
          <a:xfrm>
            <a:off x="179109" y="131975"/>
            <a:ext cx="253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Relative position bias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7457F-8AD2-479C-9BCC-E997534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71" y="1771379"/>
            <a:ext cx="5533987" cy="651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19BA5-44E2-4865-8420-1013C6C34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989" y="769709"/>
            <a:ext cx="2530059" cy="263674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8590E6-C42C-4FBA-9FF7-FEF0616EAF33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6613558" y="2097203"/>
            <a:ext cx="1543306" cy="469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49D488B-4979-42F9-B969-FA5BBCC2F2E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6613558" y="2097203"/>
            <a:ext cx="2862952" cy="438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38C7B4-BF44-4F1A-BE28-2ED10C2CD6F8}"/>
                  </a:ext>
                </a:extLst>
              </p:cNvPr>
              <p:cNvSpPr txBox="1"/>
              <p:nvPr/>
            </p:nvSpPr>
            <p:spPr>
              <a:xfrm>
                <a:off x="509155" y="3406457"/>
                <a:ext cx="62865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Swin Transformer introduce Relative positing bias in W-MSA and SW-MSA,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taken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smaller-sized bias matrix.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38C7B4-BF44-4F1A-BE28-2ED10C2CD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55" y="3406457"/>
                <a:ext cx="6286500" cy="679481"/>
              </a:xfrm>
              <a:prstGeom prst="rect">
                <a:avLst/>
              </a:prstGeom>
              <a:blipFill>
                <a:blip r:embed="rId5"/>
                <a:stretch>
                  <a:fillRect l="-873" t="-5405" r="-97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81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3F3AABF-CFCD-49B5-862F-87859F808F8B}"/>
              </a:ext>
            </a:extLst>
          </p:cNvPr>
          <p:cNvSpPr txBox="1"/>
          <p:nvPr/>
        </p:nvSpPr>
        <p:spPr>
          <a:xfrm>
            <a:off x="150920" y="79899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VisualBert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2F6713-0946-4017-B954-0F262B2A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32" y="736846"/>
            <a:ext cx="9167136" cy="33496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F0365B-8CC9-4C4E-8544-537256F7DB8C}"/>
              </a:ext>
            </a:extLst>
          </p:cNvPr>
          <p:cNvSpPr txBox="1"/>
          <p:nvPr/>
        </p:nvSpPr>
        <p:spPr>
          <a:xfrm>
            <a:off x="949911" y="4838330"/>
            <a:ext cx="488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Like </a:t>
            </a:r>
            <a:r>
              <a:rPr lang="en-US" altLang="zh-CN" dirty="0" err="1"/>
              <a:t>ViT</a:t>
            </a:r>
            <a:r>
              <a:rPr lang="en-US" altLang="zh-CN" dirty="0"/>
              <a:t>, </a:t>
            </a:r>
            <a:r>
              <a:rPr lang="en-US" altLang="zh-CN" dirty="0" err="1"/>
              <a:t>VisualBert</a:t>
            </a:r>
            <a:r>
              <a:rPr lang="en-US" altLang="zh-CN" dirty="0"/>
              <a:t> interact image feature and text to Bert.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1F7B0-128B-4175-946A-634499B006EB}"/>
              </a:ext>
            </a:extLst>
          </p:cNvPr>
          <p:cNvSpPr txBox="1"/>
          <p:nvPr/>
        </p:nvSpPr>
        <p:spPr>
          <a:xfrm>
            <a:off x="7016318" y="4653664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 image feature with Fast R-CNN or other network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B0C210-AD4D-4DFF-87EA-916B4E133498}"/>
              </a:ext>
            </a:extLst>
          </p:cNvPr>
          <p:cNvCxnSpPr/>
          <p:nvPr/>
        </p:nvCxnSpPr>
        <p:spPr>
          <a:xfrm>
            <a:off x="8664606" y="3994951"/>
            <a:ext cx="115410" cy="658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6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AE7A66-8224-4D3D-B760-EACE77762596}"/>
              </a:ext>
            </a:extLst>
          </p:cNvPr>
          <p:cNvSpPr txBox="1"/>
          <p:nvPr/>
        </p:nvSpPr>
        <p:spPr>
          <a:xfrm>
            <a:off x="97654" y="106532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Response Norm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42627-9789-4F0C-859A-DA388D44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8" y="1756739"/>
            <a:ext cx="5000000" cy="114285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25E3E3-5F2D-4B66-B720-E21882FFAD94}"/>
              </a:ext>
            </a:extLst>
          </p:cNvPr>
          <p:cNvCxnSpPr/>
          <p:nvPr/>
        </p:nvCxnSpPr>
        <p:spPr>
          <a:xfrm flipV="1">
            <a:off x="1420427" y="1384916"/>
            <a:ext cx="816745" cy="861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D27435-F6F0-4540-8822-E623FA533316}"/>
                  </a:ext>
                </a:extLst>
              </p:cNvPr>
              <p:cNvSpPr txBox="1"/>
              <p:nvPr/>
            </p:nvSpPr>
            <p:spPr>
              <a:xfrm>
                <a:off x="2125658" y="1037648"/>
                <a:ext cx="2890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D27435-F6F0-4540-8822-E623FA53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658" y="1037648"/>
                <a:ext cx="289022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64D842C7-2A5F-4883-855B-364960BE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88" y="260321"/>
            <a:ext cx="3931068" cy="39208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825973-018B-4C94-9B64-221476A1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538" y="4504496"/>
            <a:ext cx="4435462" cy="199128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B7A5C14-46AF-409E-BDB0-9918A627AB01}"/>
              </a:ext>
            </a:extLst>
          </p:cNvPr>
          <p:cNvSpPr txBox="1"/>
          <p:nvPr/>
        </p:nvSpPr>
        <p:spPr>
          <a:xfrm>
            <a:off x="5870555" y="475864"/>
            <a:ext cx="171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Inter-channel: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0B3DDE-F4C9-422B-9250-914C4B43D330}"/>
              </a:ext>
            </a:extLst>
          </p:cNvPr>
          <p:cNvSpPr txBox="1"/>
          <p:nvPr/>
        </p:nvSpPr>
        <p:spPr>
          <a:xfrm>
            <a:off x="5983419" y="4504496"/>
            <a:ext cx="171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Intra-channel: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2ECFED-A288-4A80-97FE-2D0AD722A9D7}"/>
              </a:ext>
            </a:extLst>
          </p:cNvPr>
          <p:cNvSpPr txBox="1"/>
          <p:nvPr/>
        </p:nvSpPr>
        <p:spPr>
          <a:xfrm>
            <a:off x="97654" y="106532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25F8475-EFDD-48D5-AFBB-E98C2B2BDD4C}"/>
              </a:ext>
            </a:extLst>
          </p:cNvPr>
          <p:cNvSpPr/>
          <p:nvPr/>
        </p:nvSpPr>
        <p:spPr>
          <a:xfrm>
            <a:off x="1722267" y="1158804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4272CA1-107A-40CD-9B81-F71612510F89}"/>
              </a:ext>
            </a:extLst>
          </p:cNvPr>
          <p:cNvSpPr/>
          <p:nvPr/>
        </p:nvSpPr>
        <p:spPr>
          <a:xfrm>
            <a:off x="1722267" y="1985636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DACF30A-0E10-4A91-94C5-FBF38F252537}"/>
              </a:ext>
            </a:extLst>
          </p:cNvPr>
          <p:cNvSpPr/>
          <p:nvPr/>
        </p:nvSpPr>
        <p:spPr>
          <a:xfrm>
            <a:off x="1722267" y="2919302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4690194-6C69-48F3-B1E2-9CEA437DA2D3}"/>
              </a:ext>
            </a:extLst>
          </p:cNvPr>
          <p:cNvSpPr/>
          <p:nvPr/>
        </p:nvSpPr>
        <p:spPr>
          <a:xfrm>
            <a:off x="1722267" y="3852968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97331F5-A0EA-4CD4-9CCC-F2489F0452AF}"/>
              </a:ext>
            </a:extLst>
          </p:cNvPr>
          <p:cNvSpPr/>
          <p:nvPr/>
        </p:nvSpPr>
        <p:spPr>
          <a:xfrm>
            <a:off x="1722267" y="4678759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FE19F9-670E-4BF7-B2CD-0E246606FFC8}"/>
              </a:ext>
            </a:extLst>
          </p:cNvPr>
          <p:cNvSpPr/>
          <p:nvPr/>
        </p:nvSpPr>
        <p:spPr>
          <a:xfrm>
            <a:off x="4360415" y="2092470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D112B1-E870-4FC4-A84B-C519EF0DADC4}"/>
              </a:ext>
            </a:extLst>
          </p:cNvPr>
          <p:cNvSpPr/>
          <p:nvPr/>
        </p:nvSpPr>
        <p:spPr>
          <a:xfrm>
            <a:off x="4360415" y="2919302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095907D-2574-41D6-83C0-6CDCAA800E5B}"/>
              </a:ext>
            </a:extLst>
          </p:cNvPr>
          <p:cNvSpPr/>
          <p:nvPr/>
        </p:nvSpPr>
        <p:spPr>
          <a:xfrm>
            <a:off x="4360415" y="3852968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011D05-E1A2-4A51-8FB2-26A231F7380D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2082267" y="1338804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6575FF3-5638-44EA-B567-3B7AF501D015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082267" y="2165636"/>
            <a:ext cx="2278148" cy="10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3791152-8126-4B38-9234-38F2D13AAD74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2082267" y="2272470"/>
            <a:ext cx="2278148" cy="82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9C7281C-235C-48E7-B2B5-BD18EF0ADF26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2082267" y="2272470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8141D25-5DFA-45AC-B532-418F62D8777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2082267" y="2272470"/>
            <a:ext cx="2278148" cy="258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C9181B6-DAE9-4881-A877-A77A314E0264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2082267" y="1338804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09A5EF6-53AB-4F46-8BBC-D9A80B1CE0E7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2082267" y="2165636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BC751DC-7B21-4D4F-B2F8-304CC3C23FE6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2082267" y="3099302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3ACC977-1B78-4CEC-A3C8-85FE23B23AB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2082267" y="3099302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FF255C1-EB32-42D2-98F8-7C58CBDC6C38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2082267" y="3099302"/>
            <a:ext cx="2278148" cy="175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8423B8-CEDA-46AB-9699-2D967B274E30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2082267" y="1338804"/>
            <a:ext cx="2278148" cy="269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5DE1EA-798A-45AD-A8F8-6E61082650EB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2082267" y="2165636"/>
            <a:ext cx="2278148" cy="186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64730C-AA1B-4EF1-AF9D-52A3F88A627D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2082267" y="3099302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482AF7-5F92-4DDA-A950-7269C8843434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2082267" y="4032968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108AFE-DB81-43B7-B3E3-9204A8586293}"/>
              </a:ext>
            </a:extLst>
          </p:cNvPr>
          <p:cNvCxnSpPr>
            <a:stCxn id="9" idx="6"/>
            <a:endCxn id="12" idx="2"/>
          </p:cNvCxnSpPr>
          <p:nvPr/>
        </p:nvCxnSpPr>
        <p:spPr>
          <a:xfrm flipV="1">
            <a:off x="2082267" y="4032968"/>
            <a:ext cx="2278148" cy="8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B6D8516-C0C8-44F9-94A0-1AA39DF34EF2}"/>
              </a:ext>
            </a:extLst>
          </p:cNvPr>
          <p:cNvSpPr txBox="1"/>
          <p:nvPr/>
        </p:nvSpPr>
        <p:spPr>
          <a:xfrm>
            <a:off x="1529631" y="5241086"/>
            <a:ext cx="7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F750F7-C61B-47A8-AD81-31D67774E0B8}"/>
              </a:ext>
            </a:extLst>
          </p:cNvPr>
          <p:cNvSpPr txBox="1"/>
          <p:nvPr/>
        </p:nvSpPr>
        <p:spPr>
          <a:xfrm>
            <a:off x="4141147" y="4315135"/>
            <a:ext cx="99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159213-4558-4D9A-A7F2-90C4AAAF7A82}"/>
              </a:ext>
            </a:extLst>
          </p:cNvPr>
          <p:cNvCxnSpPr>
            <a:endCxn id="5" idx="2"/>
          </p:cNvCxnSpPr>
          <p:nvPr/>
        </p:nvCxnSpPr>
        <p:spPr>
          <a:xfrm>
            <a:off x="949910" y="1338804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62C0B52-48F6-4503-B0B1-2FE7D8BA95F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949910" y="2165636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C34A7D9-1E96-4DBE-84F1-FE24A6F7088E}"/>
              </a:ext>
            </a:extLst>
          </p:cNvPr>
          <p:cNvCxnSpPr>
            <a:cxnSpLocks/>
          </p:cNvCxnSpPr>
          <p:nvPr/>
        </p:nvCxnSpPr>
        <p:spPr>
          <a:xfrm>
            <a:off x="949910" y="3099302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5F3D4D2-1A76-43FF-A09F-DF12E4E683DC}"/>
              </a:ext>
            </a:extLst>
          </p:cNvPr>
          <p:cNvCxnSpPr>
            <a:cxnSpLocks/>
          </p:cNvCxnSpPr>
          <p:nvPr/>
        </p:nvCxnSpPr>
        <p:spPr>
          <a:xfrm>
            <a:off x="949910" y="4032968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E91EFDC-F3EF-4E47-8BAF-5DC6A99BADCE}"/>
              </a:ext>
            </a:extLst>
          </p:cNvPr>
          <p:cNvCxnSpPr>
            <a:cxnSpLocks/>
          </p:cNvCxnSpPr>
          <p:nvPr/>
        </p:nvCxnSpPr>
        <p:spPr>
          <a:xfrm>
            <a:off x="949910" y="4858759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5301E0D-F796-4704-B441-AD60451202DF}"/>
              </a:ext>
            </a:extLst>
          </p:cNvPr>
          <p:cNvCxnSpPr>
            <a:stCxn id="10" idx="6"/>
          </p:cNvCxnSpPr>
          <p:nvPr/>
        </p:nvCxnSpPr>
        <p:spPr>
          <a:xfrm>
            <a:off x="4720415" y="2272470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190B1B4-DF67-4CB2-9259-5F77A7020B7F}"/>
              </a:ext>
            </a:extLst>
          </p:cNvPr>
          <p:cNvCxnSpPr>
            <a:cxnSpLocks/>
          </p:cNvCxnSpPr>
          <p:nvPr/>
        </p:nvCxnSpPr>
        <p:spPr>
          <a:xfrm>
            <a:off x="4720414" y="3099302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AF7259B-E1D9-40B3-B6D8-45D36148B71B}"/>
              </a:ext>
            </a:extLst>
          </p:cNvPr>
          <p:cNvCxnSpPr>
            <a:cxnSpLocks/>
          </p:cNvCxnSpPr>
          <p:nvPr/>
        </p:nvCxnSpPr>
        <p:spPr>
          <a:xfrm>
            <a:off x="4720414" y="4032968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B086C824-2645-46B3-87A6-E907F80F9F7A}"/>
              </a:ext>
            </a:extLst>
          </p:cNvPr>
          <p:cNvSpPr/>
          <p:nvPr/>
        </p:nvSpPr>
        <p:spPr>
          <a:xfrm>
            <a:off x="6831199" y="978804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6F78215-A266-43C8-98AC-9EBFA35CD377}"/>
              </a:ext>
            </a:extLst>
          </p:cNvPr>
          <p:cNvSpPr/>
          <p:nvPr/>
        </p:nvSpPr>
        <p:spPr>
          <a:xfrm>
            <a:off x="6831199" y="1805636"/>
            <a:ext cx="360000" cy="36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F307499-D68B-4C81-93E3-F687106AC517}"/>
              </a:ext>
            </a:extLst>
          </p:cNvPr>
          <p:cNvSpPr/>
          <p:nvPr/>
        </p:nvSpPr>
        <p:spPr>
          <a:xfrm>
            <a:off x="6831199" y="2739302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488FBC2-E85D-4A50-816A-E87B84C91ACD}"/>
              </a:ext>
            </a:extLst>
          </p:cNvPr>
          <p:cNvSpPr/>
          <p:nvPr/>
        </p:nvSpPr>
        <p:spPr>
          <a:xfrm>
            <a:off x="6831199" y="3672968"/>
            <a:ext cx="360000" cy="36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C5BC5DB-0252-4111-A956-6D7F969916A1}"/>
              </a:ext>
            </a:extLst>
          </p:cNvPr>
          <p:cNvSpPr/>
          <p:nvPr/>
        </p:nvSpPr>
        <p:spPr>
          <a:xfrm>
            <a:off x="6831199" y="4498759"/>
            <a:ext cx="360000" cy="36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312097E-545B-4B2A-AB07-B72FA20FAF77}"/>
              </a:ext>
            </a:extLst>
          </p:cNvPr>
          <p:cNvSpPr/>
          <p:nvPr/>
        </p:nvSpPr>
        <p:spPr>
          <a:xfrm>
            <a:off x="9469347" y="1912470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599349A-9104-4BF6-B1C8-4969F37B0758}"/>
              </a:ext>
            </a:extLst>
          </p:cNvPr>
          <p:cNvSpPr/>
          <p:nvPr/>
        </p:nvSpPr>
        <p:spPr>
          <a:xfrm>
            <a:off x="9469347" y="2739302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86C43E6-C915-428F-9E50-63FD914F44F6}"/>
              </a:ext>
            </a:extLst>
          </p:cNvPr>
          <p:cNvSpPr/>
          <p:nvPr/>
        </p:nvSpPr>
        <p:spPr>
          <a:xfrm>
            <a:off x="9469347" y="3672968"/>
            <a:ext cx="360000" cy="36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EDBBD18-5E1B-4EEB-8D1B-CD084DC5CA9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7191199" y="1158804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13EF94B-1E62-46ED-AA6B-A66538760675}"/>
              </a:ext>
            </a:extLst>
          </p:cNvPr>
          <p:cNvCxnSpPr>
            <a:stCxn id="44" idx="6"/>
            <a:endCxn id="48" idx="2"/>
          </p:cNvCxnSpPr>
          <p:nvPr/>
        </p:nvCxnSpPr>
        <p:spPr>
          <a:xfrm>
            <a:off x="7191199" y="1985636"/>
            <a:ext cx="2278148" cy="10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1F811AC-2CFF-45A0-848A-BF17C33F106C}"/>
              </a:ext>
            </a:extLst>
          </p:cNvPr>
          <p:cNvCxnSpPr>
            <a:stCxn id="45" idx="6"/>
            <a:endCxn id="48" idx="2"/>
          </p:cNvCxnSpPr>
          <p:nvPr/>
        </p:nvCxnSpPr>
        <p:spPr>
          <a:xfrm flipV="1">
            <a:off x="7191199" y="2092470"/>
            <a:ext cx="2278148" cy="82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3E1124D-61E5-4B12-BA2B-4B55618355A2}"/>
              </a:ext>
            </a:extLst>
          </p:cNvPr>
          <p:cNvCxnSpPr>
            <a:stCxn id="46" idx="6"/>
            <a:endCxn id="48" idx="2"/>
          </p:cNvCxnSpPr>
          <p:nvPr/>
        </p:nvCxnSpPr>
        <p:spPr>
          <a:xfrm flipV="1">
            <a:off x="7191199" y="2092470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057935-6C8B-4E73-B4A0-250D9C70A451}"/>
              </a:ext>
            </a:extLst>
          </p:cNvPr>
          <p:cNvCxnSpPr>
            <a:stCxn id="47" idx="6"/>
            <a:endCxn id="48" idx="2"/>
          </p:cNvCxnSpPr>
          <p:nvPr/>
        </p:nvCxnSpPr>
        <p:spPr>
          <a:xfrm flipV="1">
            <a:off x="7191199" y="2092470"/>
            <a:ext cx="2278148" cy="258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ACA858E-3659-4ACC-A670-5CA3CAC9D88C}"/>
              </a:ext>
            </a:extLst>
          </p:cNvPr>
          <p:cNvCxnSpPr>
            <a:stCxn id="43" idx="6"/>
            <a:endCxn id="49" idx="2"/>
          </p:cNvCxnSpPr>
          <p:nvPr/>
        </p:nvCxnSpPr>
        <p:spPr>
          <a:xfrm>
            <a:off x="7191199" y="1158804"/>
            <a:ext cx="2278148" cy="176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485367D-68A6-4186-B0FD-35103124AE02}"/>
              </a:ext>
            </a:extLst>
          </p:cNvPr>
          <p:cNvCxnSpPr>
            <a:stCxn id="44" idx="6"/>
            <a:endCxn id="49" idx="2"/>
          </p:cNvCxnSpPr>
          <p:nvPr/>
        </p:nvCxnSpPr>
        <p:spPr>
          <a:xfrm>
            <a:off x="7191199" y="1985636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BAC87A5-A382-41C4-8537-AD0F616CE00E}"/>
              </a:ext>
            </a:extLst>
          </p:cNvPr>
          <p:cNvCxnSpPr>
            <a:stCxn id="45" idx="6"/>
            <a:endCxn id="49" idx="2"/>
          </p:cNvCxnSpPr>
          <p:nvPr/>
        </p:nvCxnSpPr>
        <p:spPr>
          <a:xfrm>
            <a:off x="7191199" y="2919302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B6594AD-E758-468C-8981-5F7514D7A0EC}"/>
              </a:ext>
            </a:extLst>
          </p:cNvPr>
          <p:cNvCxnSpPr>
            <a:stCxn id="46" idx="6"/>
            <a:endCxn id="49" idx="2"/>
          </p:cNvCxnSpPr>
          <p:nvPr/>
        </p:nvCxnSpPr>
        <p:spPr>
          <a:xfrm flipV="1">
            <a:off x="7191199" y="2919302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9423023-CF1D-4CAD-92B8-05E8CAF03C77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7191199" y="2919302"/>
            <a:ext cx="2278148" cy="175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C7D66AB-0A81-484C-B668-E366FA43D8FF}"/>
              </a:ext>
            </a:extLst>
          </p:cNvPr>
          <p:cNvCxnSpPr>
            <a:stCxn id="43" idx="6"/>
            <a:endCxn id="50" idx="2"/>
          </p:cNvCxnSpPr>
          <p:nvPr/>
        </p:nvCxnSpPr>
        <p:spPr>
          <a:xfrm>
            <a:off x="7191199" y="1158804"/>
            <a:ext cx="2278148" cy="269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ECA36A-0F70-4615-8E98-9BCCF9E77E6F}"/>
              </a:ext>
            </a:extLst>
          </p:cNvPr>
          <p:cNvCxnSpPr>
            <a:stCxn id="44" idx="6"/>
            <a:endCxn id="50" idx="2"/>
          </p:cNvCxnSpPr>
          <p:nvPr/>
        </p:nvCxnSpPr>
        <p:spPr>
          <a:xfrm>
            <a:off x="7191199" y="1985636"/>
            <a:ext cx="2278148" cy="186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8F0E463-328B-41E2-8A79-8FF1E5C00401}"/>
              </a:ext>
            </a:extLst>
          </p:cNvPr>
          <p:cNvCxnSpPr>
            <a:stCxn id="45" idx="6"/>
            <a:endCxn id="50" idx="2"/>
          </p:cNvCxnSpPr>
          <p:nvPr/>
        </p:nvCxnSpPr>
        <p:spPr>
          <a:xfrm>
            <a:off x="7191199" y="2919302"/>
            <a:ext cx="2278148" cy="9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6305AA7-134A-46F7-BDA5-216F5AE4DBE9}"/>
              </a:ext>
            </a:extLst>
          </p:cNvPr>
          <p:cNvCxnSpPr>
            <a:stCxn id="46" idx="6"/>
            <a:endCxn id="50" idx="2"/>
          </p:cNvCxnSpPr>
          <p:nvPr/>
        </p:nvCxnSpPr>
        <p:spPr>
          <a:xfrm>
            <a:off x="7191199" y="3852968"/>
            <a:ext cx="2278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42FDF53-0CC7-49D2-8159-CDB9AD31EDFD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flipV="1">
            <a:off x="7191199" y="3852968"/>
            <a:ext cx="2278148" cy="8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19D8782-4D3D-41B0-9FF9-39CF0DAB0B03}"/>
              </a:ext>
            </a:extLst>
          </p:cNvPr>
          <p:cNvSpPr txBox="1"/>
          <p:nvPr/>
        </p:nvSpPr>
        <p:spPr>
          <a:xfrm>
            <a:off x="6638563" y="5061086"/>
            <a:ext cx="7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9632D10-0DCC-4AEE-9058-2B95A2E1F5A1}"/>
              </a:ext>
            </a:extLst>
          </p:cNvPr>
          <p:cNvSpPr txBox="1"/>
          <p:nvPr/>
        </p:nvSpPr>
        <p:spPr>
          <a:xfrm>
            <a:off x="9250079" y="4135135"/>
            <a:ext cx="99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5629D4B-9FCF-4FBB-96BE-1845B2EA32BF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6058842" y="1158804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F1C164C-BD98-43CC-A6A2-F4F973F77DB3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058842" y="1985636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2AFFE69-56AD-4501-894E-2D903FC1E15A}"/>
              </a:ext>
            </a:extLst>
          </p:cNvPr>
          <p:cNvCxnSpPr>
            <a:cxnSpLocks/>
          </p:cNvCxnSpPr>
          <p:nvPr/>
        </p:nvCxnSpPr>
        <p:spPr>
          <a:xfrm>
            <a:off x="6058842" y="2919302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56E133A-5277-49B3-9486-3CB732689D01}"/>
              </a:ext>
            </a:extLst>
          </p:cNvPr>
          <p:cNvCxnSpPr>
            <a:cxnSpLocks/>
          </p:cNvCxnSpPr>
          <p:nvPr/>
        </p:nvCxnSpPr>
        <p:spPr>
          <a:xfrm>
            <a:off x="6058842" y="3852968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592C94A-DA28-446F-A16A-9AAA649F882F}"/>
              </a:ext>
            </a:extLst>
          </p:cNvPr>
          <p:cNvCxnSpPr>
            <a:cxnSpLocks/>
          </p:cNvCxnSpPr>
          <p:nvPr/>
        </p:nvCxnSpPr>
        <p:spPr>
          <a:xfrm>
            <a:off x="6058842" y="4678759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4317C95-67F4-46A0-9643-E5DB39B956B8}"/>
              </a:ext>
            </a:extLst>
          </p:cNvPr>
          <p:cNvCxnSpPr>
            <a:stCxn id="48" idx="6"/>
          </p:cNvCxnSpPr>
          <p:nvPr/>
        </p:nvCxnSpPr>
        <p:spPr>
          <a:xfrm>
            <a:off x="9829347" y="2092470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AEC2296-32E0-4437-85A9-54226872C85B}"/>
              </a:ext>
            </a:extLst>
          </p:cNvPr>
          <p:cNvCxnSpPr>
            <a:cxnSpLocks/>
          </p:cNvCxnSpPr>
          <p:nvPr/>
        </p:nvCxnSpPr>
        <p:spPr>
          <a:xfrm>
            <a:off x="9829346" y="2919302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684FA978-EA24-4805-8B42-B8B3D2A3B457}"/>
              </a:ext>
            </a:extLst>
          </p:cNvPr>
          <p:cNvCxnSpPr>
            <a:cxnSpLocks/>
          </p:cNvCxnSpPr>
          <p:nvPr/>
        </p:nvCxnSpPr>
        <p:spPr>
          <a:xfrm>
            <a:off x="9829346" y="3852968"/>
            <a:ext cx="419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A32991B-F47E-4D6C-80E5-6288B4F085C6}"/>
              </a:ext>
            </a:extLst>
          </p:cNvPr>
          <p:cNvCxnSpPr/>
          <p:nvPr/>
        </p:nvCxnSpPr>
        <p:spPr>
          <a:xfrm>
            <a:off x="7288567" y="4032968"/>
            <a:ext cx="1775534" cy="1397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7F0A00A9-692E-4FD4-B3BA-70639AA31DD8}"/>
              </a:ext>
            </a:extLst>
          </p:cNvPr>
          <p:cNvSpPr txBox="1"/>
          <p:nvPr/>
        </p:nvSpPr>
        <p:spPr>
          <a:xfrm>
            <a:off x="9007708" y="5505590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P:0.5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73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1572</Words>
  <Application>Microsoft Office PowerPoint</Application>
  <PresentationFormat>宽屏</PresentationFormat>
  <Paragraphs>287</Paragraphs>
  <Slides>78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4" baseType="lpstr">
      <vt:lpstr>等线</vt:lpstr>
      <vt:lpstr>等线 Light</vt:lpstr>
      <vt:lpstr>Arial</vt:lpstr>
      <vt:lpstr>Cambria Math</vt:lpstr>
      <vt:lpstr>Times New Roman</vt:lpstr>
      <vt:lpstr>Office 主题​​</vt:lpstr>
      <vt:lpstr>Week 10-13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10-11</dc:title>
  <dc:creator>BRYANT MAKE</dc:creator>
  <cp:lastModifiedBy>BRYANT MAKE</cp:lastModifiedBy>
  <cp:revision>1</cp:revision>
  <dcterms:created xsi:type="dcterms:W3CDTF">2023-08-02T02:03:51Z</dcterms:created>
  <dcterms:modified xsi:type="dcterms:W3CDTF">2023-10-03T06:58:20Z</dcterms:modified>
</cp:coreProperties>
</file>